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81" r:id="rId2"/>
    <p:sldId id="271" r:id="rId3"/>
    <p:sldId id="257" r:id="rId4"/>
    <p:sldId id="276" r:id="rId5"/>
    <p:sldId id="270" r:id="rId6"/>
    <p:sldId id="282" r:id="rId7"/>
    <p:sldId id="284" r:id="rId8"/>
    <p:sldId id="260" r:id="rId9"/>
    <p:sldId id="273" r:id="rId10"/>
    <p:sldId id="285" r:id="rId11"/>
    <p:sldId id="286" r:id="rId12"/>
    <p:sldId id="287" r:id="rId13"/>
    <p:sldId id="304" r:id="rId14"/>
    <p:sldId id="306" r:id="rId15"/>
    <p:sldId id="305" r:id="rId16"/>
    <p:sldId id="307" r:id="rId17"/>
    <p:sldId id="302" r:id="rId18"/>
    <p:sldId id="262"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E7"/>
    <a:srgbClr val="F2F2F2"/>
    <a:srgbClr val="FFFF8B"/>
    <a:srgbClr val="FFFFF3"/>
    <a:srgbClr val="26859D"/>
    <a:srgbClr val="BC770B"/>
    <a:srgbClr val="F7C475"/>
    <a:srgbClr val="FFF3C1"/>
    <a:srgbClr val="848484"/>
    <a:srgbClr val="1D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C75BF9-A7B2-482D-A27E-71FDD2AADC68}" v="2259" dt="2025-02-21T22:23:48.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60054" autoAdjust="0"/>
  </p:normalViewPr>
  <p:slideViewPr>
    <p:cSldViewPr snapToGrid="0">
      <p:cViewPr varScale="1">
        <p:scale>
          <a:sx n="38" d="100"/>
          <a:sy n="38" d="100"/>
        </p:scale>
        <p:origin x="2068" y="4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Finn" userId="80e26864-a72a-40e5-8e74-ef59b91d6820" providerId="ADAL" clId="{D5C75BF9-A7B2-482D-A27E-71FDD2AADC68}"/>
    <pc:docChg chg="undo redo custSel addSld delSld modSld sldOrd modMainMaster">
      <pc:chgData name="Carla Finn" userId="80e26864-a72a-40e5-8e74-ef59b91d6820" providerId="ADAL" clId="{D5C75BF9-A7B2-482D-A27E-71FDD2AADC68}" dt="2025-02-21T22:24:05.129" v="9759" actId="47"/>
      <pc:docMkLst>
        <pc:docMk/>
      </pc:docMkLst>
      <pc:sldChg chg="del setBg modNotesTx">
        <pc:chgData name="Carla Finn" userId="80e26864-a72a-40e5-8e74-ef59b91d6820" providerId="ADAL" clId="{D5C75BF9-A7B2-482D-A27E-71FDD2AADC68}" dt="2024-11-13T07:11:35.566" v="41" actId="47"/>
        <pc:sldMkLst>
          <pc:docMk/>
          <pc:sldMk cId="1906731493" sldId="256"/>
        </pc:sldMkLst>
      </pc:sldChg>
      <pc:sldChg chg="addSp delSp modSp mod delAnim modAnim modNotesTx">
        <pc:chgData name="Carla Finn" userId="80e26864-a72a-40e5-8e74-ef59b91d6820" providerId="ADAL" clId="{D5C75BF9-A7B2-482D-A27E-71FDD2AADC68}" dt="2025-02-21T22:10:26.145" v="9534" actId="20577"/>
        <pc:sldMkLst>
          <pc:docMk/>
          <pc:sldMk cId="252847834" sldId="257"/>
        </pc:sldMkLst>
        <pc:spChg chg="add del mod">
          <ac:chgData name="Carla Finn" userId="80e26864-a72a-40e5-8e74-ef59b91d6820" providerId="ADAL" clId="{D5C75BF9-A7B2-482D-A27E-71FDD2AADC68}" dt="2024-11-14T02:05:34.196" v="477" actId="478"/>
          <ac:spMkLst>
            <pc:docMk/>
            <pc:sldMk cId="252847834" sldId="257"/>
            <ac:spMk id="2" creationId="{B6D02A05-A61A-1E52-0090-ABD1DF0FE5D1}"/>
          </ac:spMkLst>
        </pc:spChg>
        <pc:spChg chg="add mod">
          <ac:chgData name="Carla Finn" userId="80e26864-a72a-40e5-8e74-ef59b91d6820" providerId="ADAL" clId="{D5C75BF9-A7B2-482D-A27E-71FDD2AADC68}" dt="2024-11-14T02:05:39.174" v="479" actId="1076"/>
          <ac:spMkLst>
            <pc:docMk/>
            <pc:sldMk cId="252847834" sldId="257"/>
            <ac:spMk id="10" creationId="{AD09BA71-0B91-C41D-9066-83DBFA6EBE0A}"/>
          </ac:spMkLst>
        </pc:spChg>
        <pc:picChg chg="add mod">
          <ac:chgData name="Carla Finn" userId="80e26864-a72a-40e5-8e74-ef59b91d6820" providerId="ADAL" clId="{D5C75BF9-A7B2-482D-A27E-71FDD2AADC68}" dt="2024-11-14T02:05:14.981" v="466" actId="167"/>
          <ac:picMkLst>
            <pc:docMk/>
            <pc:sldMk cId="252847834" sldId="257"/>
            <ac:picMk id="3" creationId="{482FCB52-3B97-C5F2-7366-7393C468B412}"/>
          </ac:picMkLst>
        </pc:picChg>
        <pc:picChg chg="add mod">
          <ac:chgData name="Carla Finn" userId="80e26864-a72a-40e5-8e74-ef59b91d6820" providerId="ADAL" clId="{D5C75BF9-A7B2-482D-A27E-71FDD2AADC68}" dt="2024-11-14T02:05:27.845" v="474" actId="167"/>
          <ac:picMkLst>
            <pc:docMk/>
            <pc:sldMk cId="252847834" sldId="257"/>
            <ac:picMk id="9" creationId="{2C6C2C75-FBD5-579E-82F1-9E70F43A3BB3}"/>
          </ac:picMkLst>
        </pc:picChg>
        <pc:picChg chg="mod">
          <ac:chgData name="Carla Finn" userId="80e26864-a72a-40e5-8e74-ef59b91d6820" providerId="ADAL" clId="{D5C75BF9-A7B2-482D-A27E-71FDD2AADC68}" dt="2024-11-14T01:48:02.245" v="303" actId="207"/>
          <ac:picMkLst>
            <pc:docMk/>
            <pc:sldMk cId="252847834" sldId="257"/>
            <ac:picMk id="45" creationId="{983BA7BD-15BD-207B-2D3F-E93AA02357EE}"/>
          </ac:picMkLst>
        </pc:picChg>
        <pc:picChg chg="mod">
          <ac:chgData name="Carla Finn" userId="80e26864-a72a-40e5-8e74-ef59b91d6820" providerId="ADAL" clId="{D5C75BF9-A7B2-482D-A27E-71FDD2AADC68}" dt="2024-11-14T01:48:02.245" v="303" actId="207"/>
          <ac:picMkLst>
            <pc:docMk/>
            <pc:sldMk cId="252847834" sldId="257"/>
            <ac:picMk id="46" creationId="{F7F27394-0381-42A1-5706-6B572598A806}"/>
          </ac:picMkLst>
        </pc:picChg>
        <pc:picChg chg="mod">
          <ac:chgData name="Carla Finn" userId="80e26864-a72a-40e5-8e74-ef59b91d6820" providerId="ADAL" clId="{D5C75BF9-A7B2-482D-A27E-71FDD2AADC68}" dt="2024-11-14T01:48:02.245" v="303" actId="207"/>
          <ac:picMkLst>
            <pc:docMk/>
            <pc:sldMk cId="252847834" sldId="257"/>
            <ac:picMk id="51" creationId="{31977C7C-F09E-1A01-263B-446BE037E501}"/>
          </ac:picMkLst>
        </pc:picChg>
        <pc:picChg chg="mod">
          <ac:chgData name="Carla Finn" userId="80e26864-a72a-40e5-8e74-ef59b91d6820" providerId="ADAL" clId="{D5C75BF9-A7B2-482D-A27E-71FDD2AADC68}" dt="2024-11-14T01:48:02.245" v="303" actId="207"/>
          <ac:picMkLst>
            <pc:docMk/>
            <pc:sldMk cId="252847834" sldId="257"/>
            <ac:picMk id="52" creationId="{6E472775-AF73-94A6-B979-0D183F5FA8F1}"/>
          </ac:picMkLst>
        </pc:picChg>
        <pc:picChg chg="del">
          <ac:chgData name="Carla Finn" userId="80e26864-a72a-40e5-8e74-ef59b91d6820" providerId="ADAL" clId="{D5C75BF9-A7B2-482D-A27E-71FDD2AADC68}" dt="2024-11-14T02:04:58.873" v="463" actId="478"/>
          <ac:picMkLst>
            <pc:docMk/>
            <pc:sldMk cId="252847834" sldId="257"/>
            <ac:picMk id="5124" creationId="{BD2199CC-17EC-35D9-A232-7DFC8864AEBF}"/>
          </ac:picMkLst>
        </pc:picChg>
        <pc:picChg chg="del">
          <ac:chgData name="Carla Finn" userId="80e26864-a72a-40e5-8e74-ef59b91d6820" providerId="ADAL" clId="{D5C75BF9-A7B2-482D-A27E-71FDD2AADC68}" dt="2024-11-14T02:05:18.617" v="467" actId="478"/>
          <ac:picMkLst>
            <pc:docMk/>
            <pc:sldMk cId="252847834" sldId="257"/>
            <ac:picMk id="5136" creationId="{F63F69A7-12B4-1B97-0231-692FFC09B119}"/>
          </ac:picMkLst>
        </pc:picChg>
      </pc:sldChg>
      <pc:sldChg chg="addSp delSp modSp del mod ord setBg delDesignElem">
        <pc:chgData name="Carla Finn" userId="80e26864-a72a-40e5-8e74-ef59b91d6820" providerId="ADAL" clId="{D5C75BF9-A7B2-482D-A27E-71FDD2AADC68}" dt="2024-11-14T02:34:35.928" v="1305" actId="47"/>
        <pc:sldMkLst>
          <pc:docMk/>
          <pc:sldMk cId="754759825" sldId="259"/>
        </pc:sldMkLst>
        <pc:spChg chg="add mod">
          <ac:chgData name="Carla Finn" userId="80e26864-a72a-40e5-8e74-ef59b91d6820" providerId="ADAL" clId="{D5C75BF9-A7B2-482D-A27E-71FDD2AADC68}" dt="2024-11-14T02:34:29.524" v="1304" actId="1076"/>
          <ac:spMkLst>
            <pc:docMk/>
            <pc:sldMk cId="754759825" sldId="259"/>
            <ac:spMk id="2" creationId="{65AA6819-B5D4-6517-C957-466031F70AFA}"/>
          </ac:spMkLst>
        </pc:spChg>
        <pc:spChg chg="add del">
          <ac:chgData name="Carla Finn" userId="80e26864-a72a-40e5-8e74-ef59b91d6820" providerId="ADAL" clId="{D5C75BF9-A7B2-482D-A27E-71FDD2AADC68}" dt="2024-11-14T02:30:21.102" v="1024" actId="478"/>
          <ac:spMkLst>
            <pc:docMk/>
            <pc:sldMk cId="754759825" sldId="259"/>
            <ac:spMk id="3" creationId="{16F8212D-92D8-3500-1371-8CFC42F8B761}"/>
          </ac:spMkLst>
        </pc:spChg>
        <pc:spChg chg="add del mod">
          <ac:chgData name="Carla Finn" userId="80e26864-a72a-40e5-8e74-ef59b91d6820" providerId="ADAL" clId="{D5C75BF9-A7B2-482D-A27E-71FDD2AADC68}" dt="2024-11-14T02:30:21.102" v="1024" actId="478"/>
          <ac:spMkLst>
            <pc:docMk/>
            <pc:sldMk cId="754759825" sldId="259"/>
            <ac:spMk id="6" creationId="{F6E97EA7-D216-3C1A-A2D7-1D28501B9719}"/>
          </ac:spMkLst>
        </pc:spChg>
        <pc:spChg chg="add">
          <ac:chgData name="Carla Finn" userId="80e26864-a72a-40e5-8e74-ef59b91d6820" providerId="ADAL" clId="{D5C75BF9-A7B2-482D-A27E-71FDD2AADC68}" dt="2024-11-14T02:31:09.523" v="1032" actId="26606"/>
          <ac:spMkLst>
            <pc:docMk/>
            <pc:sldMk cId="754759825" sldId="259"/>
            <ac:spMk id="2054" creationId="{21AC6A30-4F22-4C0F-B278-19C5B8A80C55}"/>
          </ac:spMkLst>
        </pc:spChg>
        <pc:spChg chg="add">
          <ac:chgData name="Carla Finn" userId="80e26864-a72a-40e5-8e74-ef59b91d6820" providerId="ADAL" clId="{D5C75BF9-A7B2-482D-A27E-71FDD2AADC68}" dt="2024-11-14T02:31:09.523" v="1032" actId="26606"/>
          <ac:spMkLst>
            <pc:docMk/>
            <pc:sldMk cId="754759825" sldId="259"/>
            <ac:spMk id="2055" creationId="{BB4335AD-65B1-44E4-90AF-264024FE4BD2}"/>
          </ac:spMkLst>
        </pc:spChg>
        <pc:spChg chg="add del">
          <ac:chgData name="Carla Finn" userId="80e26864-a72a-40e5-8e74-ef59b91d6820" providerId="ADAL" clId="{D5C75BF9-A7B2-482D-A27E-71FDD2AADC68}" dt="2024-11-14T02:28:29.442" v="1014" actId="26606"/>
          <ac:spMkLst>
            <pc:docMk/>
            <pc:sldMk cId="754759825" sldId="259"/>
            <ac:spMk id="2057" creationId="{5396781C-32A1-4FDA-A83B-A7FF8C1B1E99}"/>
          </ac:spMkLst>
        </pc:spChg>
        <pc:spChg chg="add del">
          <ac:chgData name="Carla Finn" userId="80e26864-a72a-40e5-8e74-ef59b91d6820" providerId="ADAL" clId="{D5C75BF9-A7B2-482D-A27E-71FDD2AADC68}" dt="2024-11-14T02:30:51.230" v="1029" actId="26606"/>
          <ac:spMkLst>
            <pc:docMk/>
            <pc:sldMk cId="754759825" sldId="259"/>
            <ac:spMk id="2063" creationId="{04812C46-200A-4DEB-A05E-3ED6C68C2387}"/>
          </ac:spMkLst>
        </pc:spChg>
        <pc:spChg chg="add del">
          <ac:chgData name="Carla Finn" userId="80e26864-a72a-40e5-8e74-ef59b91d6820" providerId="ADAL" clId="{D5C75BF9-A7B2-482D-A27E-71FDD2AADC68}" dt="2024-11-14T02:30:51.230" v="1029" actId="26606"/>
          <ac:spMkLst>
            <pc:docMk/>
            <pc:sldMk cId="754759825" sldId="259"/>
            <ac:spMk id="2064" creationId="{D1EA859B-E555-4109-94F3-6700E046E008}"/>
          </ac:spMkLst>
        </pc:spChg>
        <pc:spChg chg="add del">
          <ac:chgData name="Carla Finn" userId="80e26864-a72a-40e5-8e74-ef59b91d6820" providerId="ADAL" clId="{D5C75BF9-A7B2-482D-A27E-71FDD2AADC68}" dt="2024-11-14T02:30:51.219" v="1028" actId="26606"/>
          <ac:spMkLst>
            <pc:docMk/>
            <pc:sldMk cId="754759825" sldId="259"/>
            <ac:spMk id="2069" creationId="{2172A0AC-3DCE-4672-BCAF-28FEF91F6020}"/>
          </ac:spMkLst>
        </pc:spChg>
        <pc:spChg chg="add del">
          <ac:chgData name="Carla Finn" userId="80e26864-a72a-40e5-8e74-ef59b91d6820" providerId="ADAL" clId="{D5C75BF9-A7B2-482D-A27E-71FDD2AADC68}" dt="2024-11-14T02:30:51.219" v="1028" actId="26606"/>
          <ac:spMkLst>
            <pc:docMk/>
            <pc:sldMk cId="754759825" sldId="259"/>
            <ac:spMk id="2071" creationId="{AE6F1C77-EDC9-4C5F-8C1C-62DD46BDA3C3}"/>
          </ac:spMkLst>
        </pc:spChg>
        <pc:spChg chg="add del">
          <ac:chgData name="Carla Finn" userId="80e26864-a72a-40e5-8e74-ef59b91d6820" providerId="ADAL" clId="{D5C75BF9-A7B2-482D-A27E-71FDD2AADC68}" dt="2024-11-14T02:31:04.079" v="1031"/>
          <ac:spMkLst>
            <pc:docMk/>
            <pc:sldMk cId="754759825" sldId="259"/>
            <ac:spMk id="2073" creationId="{6313CF8F-B436-401E-9575-DE0F8E8B5B17}"/>
          </ac:spMkLst>
        </pc:spChg>
        <pc:spChg chg="add del">
          <ac:chgData name="Carla Finn" userId="80e26864-a72a-40e5-8e74-ef59b91d6820" providerId="ADAL" clId="{D5C75BF9-A7B2-482D-A27E-71FDD2AADC68}" dt="2024-11-14T02:31:04.079" v="1031"/>
          <ac:spMkLst>
            <pc:docMk/>
            <pc:sldMk cId="754759825" sldId="259"/>
            <ac:spMk id="2074" creationId="{63F5877B-98C7-49DD-83AB-0F6F57CB6543}"/>
          </ac:spMkLst>
        </pc:spChg>
        <pc:spChg chg="add del">
          <ac:chgData name="Carla Finn" userId="80e26864-a72a-40e5-8e74-ef59b91d6820" providerId="ADAL" clId="{D5C75BF9-A7B2-482D-A27E-71FDD2AADC68}" dt="2024-11-14T02:31:04.079" v="1031"/>
          <ac:spMkLst>
            <pc:docMk/>
            <pc:sldMk cId="754759825" sldId="259"/>
            <ac:spMk id="2075" creationId="{2A38CFE9-C30A-4551-ACCB-D5808FBC39CD}"/>
          </ac:spMkLst>
        </pc:spChg>
        <pc:spChg chg="add del">
          <ac:chgData name="Carla Finn" userId="80e26864-a72a-40e5-8e74-ef59b91d6820" providerId="ADAL" clId="{D5C75BF9-A7B2-482D-A27E-71FDD2AADC68}" dt="2024-11-14T02:31:04.079" v="1031"/>
          <ac:spMkLst>
            <pc:docMk/>
            <pc:sldMk cId="754759825" sldId="259"/>
            <ac:spMk id="2076" creationId="{4EA91930-66BC-4C41-B4F5-C31EB216F64B}"/>
          </ac:spMkLst>
        </pc:spChg>
        <pc:spChg chg="add del">
          <ac:chgData name="Carla Finn" userId="80e26864-a72a-40e5-8e74-ef59b91d6820" providerId="ADAL" clId="{D5C75BF9-A7B2-482D-A27E-71FDD2AADC68}" dt="2024-11-14T02:31:04.079" v="1031"/>
          <ac:spMkLst>
            <pc:docMk/>
            <pc:sldMk cId="754759825" sldId="259"/>
            <ac:spMk id="2077" creationId="{67EF550F-47CE-4FB2-9DAC-12AD835C833D}"/>
          </ac:spMkLst>
        </pc:spChg>
        <pc:grpChg chg="add del">
          <ac:chgData name="Carla Finn" userId="80e26864-a72a-40e5-8e74-ef59b91d6820" providerId="ADAL" clId="{D5C75BF9-A7B2-482D-A27E-71FDD2AADC68}" dt="2024-11-14T02:28:29.442" v="1014" actId="26606"/>
          <ac:grpSpMkLst>
            <pc:docMk/>
            <pc:sldMk cId="754759825" sldId="259"/>
            <ac:grpSpMk id="2059" creationId="{54A1C8FD-E5B7-4BEC-A74A-A55FB8EA7CFE}"/>
          </ac:grpSpMkLst>
        </pc:grpChg>
        <pc:picChg chg="del">
          <ac:chgData name="Carla Finn" userId="80e26864-a72a-40e5-8e74-ef59b91d6820" providerId="ADAL" clId="{D5C75BF9-A7B2-482D-A27E-71FDD2AADC68}" dt="2024-11-14T02:27:12.503" v="811" actId="478"/>
          <ac:picMkLst>
            <pc:docMk/>
            <pc:sldMk cId="754759825" sldId="259"/>
            <ac:picMk id="4" creationId="{71EE71E2-F9E1-C6FB-5BA1-732DA42FB6A0}"/>
          </ac:picMkLst>
        </pc:picChg>
        <pc:picChg chg="del">
          <ac:chgData name="Carla Finn" userId="80e26864-a72a-40e5-8e74-ef59b91d6820" providerId="ADAL" clId="{D5C75BF9-A7B2-482D-A27E-71FDD2AADC68}" dt="2024-11-14T02:27:12.503" v="811" actId="478"/>
          <ac:picMkLst>
            <pc:docMk/>
            <pc:sldMk cId="754759825" sldId="259"/>
            <ac:picMk id="5" creationId="{23DB9EDD-E2D1-2ACE-ECA3-B9653D049942}"/>
          </ac:picMkLst>
        </pc:picChg>
        <pc:picChg chg="add mod ord">
          <ac:chgData name="Carla Finn" userId="80e26864-a72a-40e5-8e74-ef59b91d6820" providerId="ADAL" clId="{D5C75BF9-A7B2-482D-A27E-71FDD2AADC68}" dt="2024-11-14T02:31:09.523" v="1032" actId="26606"/>
          <ac:picMkLst>
            <pc:docMk/>
            <pc:sldMk cId="754759825" sldId="259"/>
            <ac:picMk id="8" creationId="{9D64C230-08C7-DFB5-7902-424296A230D4}"/>
          </ac:picMkLst>
        </pc:picChg>
        <pc:picChg chg="add del mod">
          <ac:chgData name="Carla Finn" userId="80e26864-a72a-40e5-8e74-ef59b91d6820" providerId="ADAL" clId="{D5C75BF9-A7B2-482D-A27E-71FDD2AADC68}" dt="2024-11-14T02:27:12.503" v="811" actId="478"/>
          <ac:picMkLst>
            <pc:docMk/>
            <pc:sldMk cId="754759825" sldId="259"/>
            <ac:picMk id="2050" creationId="{84973EFE-09A7-6A9C-57F7-392D087E9D40}"/>
          </ac:picMkLst>
        </pc:picChg>
        <pc:picChg chg="add mod">
          <ac:chgData name="Carla Finn" userId="80e26864-a72a-40e5-8e74-ef59b91d6820" providerId="ADAL" clId="{D5C75BF9-A7B2-482D-A27E-71FDD2AADC68}" dt="2024-11-14T02:31:09.523" v="1032" actId="26606"/>
          <ac:picMkLst>
            <pc:docMk/>
            <pc:sldMk cId="754759825" sldId="259"/>
            <ac:picMk id="2052" creationId="{5F91AE32-0FDC-6E28-2518-C8A720EB8FA1}"/>
          </ac:picMkLst>
        </pc:picChg>
        <pc:picChg chg="del">
          <ac:chgData name="Carla Finn" userId="80e26864-a72a-40e5-8e74-ef59b91d6820" providerId="ADAL" clId="{D5C75BF9-A7B2-482D-A27E-71FDD2AADC68}" dt="2024-11-14T02:27:12.503" v="811" actId="478"/>
          <ac:picMkLst>
            <pc:docMk/>
            <pc:sldMk cId="754759825" sldId="259"/>
            <ac:picMk id="13314" creationId="{41760754-1AAB-92C2-3E18-CABE09A925D6}"/>
          </ac:picMkLst>
        </pc:picChg>
        <pc:picChg chg="del">
          <ac:chgData name="Carla Finn" userId="80e26864-a72a-40e5-8e74-ef59b91d6820" providerId="ADAL" clId="{D5C75BF9-A7B2-482D-A27E-71FDD2AADC68}" dt="2024-11-14T02:27:12.503" v="811" actId="478"/>
          <ac:picMkLst>
            <pc:docMk/>
            <pc:sldMk cId="754759825" sldId="259"/>
            <ac:picMk id="13316" creationId="{8B424579-94D1-154D-E38F-B389D4E435BA}"/>
          </ac:picMkLst>
        </pc:picChg>
        <pc:picChg chg="del">
          <ac:chgData name="Carla Finn" userId="80e26864-a72a-40e5-8e74-ef59b91d6820" providerId="ADAL" clId="{D5C75BF9-A7B2-482D-A27E-71FDD2AADC68}" dt="2024-11-14T02:27:12.503" v="811" actId="478"/>
          <ac:picMkLst>
            <pc:docMk/>
            <pc:sldMk cId="754759825" sldId="259"/>
            <ac:picMk id="13318" creationId="{01832181-0530-E746-D038-22388DFA7089}"/>
          </ac:picMkLst>
        </pc:picChg>
      </pc:sldChg>
      <pc:sldChg chg="addSp delSp modSp mod modAnim modNotesTx">
        <pc:chgData name="Carla Finn" userId="80e26864-a72a-40e5-8e74-ef59b91d6820" providerId="ADAL" clId="{D5C75BF9-A7B2-482D-A27E-71FDD2AADC68}" dt="2024-11-17T21:23:36.108" v="7208" actId="20577"/>
        <pc:sldMkLst>
          <pc:docMk/>
          <pc:sldMk cId="4050046079" sldId="260"/>
        </pc:sldMkLst>
        <pc:spChg chg="add mod">
          <ac:chgData name="Carla Finn" userId="80e26864-a72a-40e5-8e74-ef59b91d6820" providerId="ADAL" clId="{D5C75BF9-A7B2-482D-A27E-71FDD2AADC68}" dt="2024-11-14T22:06:33.118" v="6438" actId="113"/>
          <ac:spMkLst>
            <pc:docMk/>
            <pc:sldMk cId="4050046079" sldId="260"/>
            <ac:spMk id="2" creationId="{81110879-0E6D-DBEF-8E7A-F8B75A4CB400}"/>
          </ac:spMkLst>
        </pc:spChg>
        <pc:spChg chg="add del mod">
          <ac:chgData name="Carla Finn" userId="80e26864-a72a-40e5-8e74-ef59b91d6820" providerId="ADAL" clId="{D5C75BF9-A7B2-482D-A27E-71FDD2AADC68}" dt="2024-11-14T02:43:39.568" v="1808" actId="478"/>
          <ac:spMkLst>
            <pc:docMk/>
            <pc:sldMk cId="4050046079" sldId="260"/>
            <ac:spMk id="2" creationId="{8A27B635-B6BE-2937-3255-F8BA7695D529}"/>
          </ac:spMkLst>
        </pc:spChg>
        <pc:spChg chg="add mod">
          <ac:chgData name="Carla Finn" userId="80e26864-a72a-40e5-8e74-ef59b91d6820" providerId="ADAL" clId="{D5C75BF9-A7B2-482D-A27E-71FDD2AADC68}" dt="2024-11-14T02:46:12.261" v="1914" actId="1076"/>
          <ac:spMkLst>
            <pc:docMk/>
            <pc:sldMk cId="4050046079" sldId="260"/>
            <ac:spMk id="3" creationId="{84475FBA-3538-0133-2B47-4E17D4BAD739}"/>
          </ac:spMkLst>
        </pc:spChg>
        <pc:spChg chg="mod">
          <ac:chgData name="Carla Finn" userId="80e26864-a72a-40e5-8e74-ef59b91d6820" providerId="ADAL" clId="{D5C75BF9-A7B2-482D-A27E-71FDD2AADC68}" dt="2024-11-14T22:06:38.550" v="6440" actId="1076"/>
          <ac:spMkLst>
            <pc:docMk/>
            <pc:sldMk cId="4050046079" sldId="260"/>
            <ac:spMk id="8" creationId="{DD81848E-42F5-E1D0-A799-2E6B6848464E}"/>
          </ac:spMkLst>
        </pc:spChg>
        <pc:spChg chg="add mod">
          <ac:chgData name="Carla Finn" userId="80e26864-a72a-40e5-8e74-ef59b91d6820" providerId="ADAL" clId="{D5C75BF9-A7B2-482D-A27E-71FDD2AADC68}" dt="2024-11-14T02:46:12.261" v="1914" actId="1076"/>
          <ac:spMkLst>
            <pc:docMk/>
            <pc:sldMk cId="4050046079" sldId="260"/>
            <ac:spMk id="17" creationId="{E312D032-E534-AA83-F153-6351382B2BA2}"/>
          </ac:spMkLst>
        </pc:spChg>
        <pc:spChg chg="add mod">
          <ac:chgData name="Carla Finn" userId="80e26864-a72a-40e5-8e74-ef59b91d6820" providerId="ADAL" clId="{D5C75BF9-A7B2-482D-A27E-71FDD2AADC68}" dt="2024-11-14T02:46:12.261" v="1914" actId="1076"/>
          <ac:spMkLst>
            <pc:docMk/>
            <pc:sldMk cId="4050046079" sldId="260"/>
            <ac:spMk id="21" creationId="{8FC6B6C6-56AF-E870-ABB6-22E1F53DB680}"/>
          </ac:spMkLst>
        </pc:spChg>
        <pc:picChg chg="mod">
          <ac:chgData name="Carla Finn" userId="80e26864-a72a-40e5-8e74-ef59b91d6820" providerId="ADAL" clId="{D5C75BF9-A7B2-482D-A27E-71FDD2AADC68}" dt="2024-11-14T02:46:12.261" v="1914" actId="1076"/>
          <ac:picMkLst>
            <pc:docMk/>
            <pc:sldMk cId="4050046079" sldId="260"/>
            <ac:picMk id="11" creationId="{FC2F4DF4-F532-ECD2-4377-75265573B0C8}"/>
          </ac:picMkLst>
        </pc:picChg>
        <pc:cxnChg chg="add mod">
          <ac:chgData name="Carla Finn" userId="80e26864-a72a-40e5-8e74-ef59b91d6820" providerId="ADAL" clId="{D5C75BF9-A7B2-482D-A27E-71FDD2AADC68}" dt="2024-11-14T02:46:12.261" v="1914" actId="1076"/>
          <ac:cxnSpMkLst>
            <pc:docMk/>
            <pc:sldMk cId="4050046079" sldId="260"/>
            <ac:cxnSpMk id="10" creationId="{517CA0F8-533A-4F07-A9EE-EFEA364FDDA8}"/>
          </ac:cxnSpMkLst>
        </pc:cxnChg>
        <pc:cxnChg chg="add mod">
          <ac:chgData name="Carla Finn" userId="80e26864-a72a-40e5-8e74-ef59b91d6820" providerId="ADAL" clId="{D5C75BF9-A7B2-482D-A27E-71FDD2AADC68}" dt="2024-11-14T02:46:12.261" v="1914" actId="1076"/>
          <ac:cxnSpMkLst>
            <pc:docMk/>
            <pc:sldMk cId="4050046079" sldId="260"/>
            <ac:cxnSpMk id="14" creationId="{85E4349A-6A0F-59B1-37F1-D3F2C34637EC}"/>
          </ac:cxnSpMkLst>
        </pc:cxnChg>
        <pc:cxnChg chg="add mod">
          <ac:chgData name="Carla Finn" userId="80e26864-a72a-40e5-8e74-ef59b91d6820" providerId="ADAL" clId="{D5C75BF9-A7B2-482D-A27E-71FDD2AADC68}" dt="2024-11-14T02:46:12.261" v="1914" actId="1076"/>
          <ac:cxnSpMkLst>
            <pc:docMk/>
            <pc:sldMk cId="4050046079" sldId="260"/>
            <ac:cxnSpMk id="18" creationId="{610385C5-80B4-EF09-2051-C607868C5027}"/>
          </ac:cxnSpMkLst>
        </pc:cxnChg>
      </pc:sldChg>
      <pc:sldChg chg="addSp delSp modSp del mod modAnim">
        <pc:chgData name="Carla Finn" userId="80e26864-a72a-40e5-8e74-ef59b91d6820" providerId="ADAL" clId="{D5C75BF9-A7B2-482D-A27E-71FDD2AADC68}" dt="2024-11-21T03:54:57.960" v="7844" actId="47"/>
        <pc:sldMkLst>
          <pc:docMk/>
          <pc:sldMk cId="445592884" sldId="261"/>
        </pc:sldMkLst>
        <pc:spChg chg="del mod">
          <ac:chgData name="Carla Finn" userId="80e26864-a72a-40e5-8e74-ef59b91d6820" providerId="ADAL" clId="{D5C75BF9-A7B2-482D-A27E-71FDD2AADC68}" dt="2024-11-14T03:41:18.518" v="2709" actId="478"/>
          <ac:spMkLst>
            <pc:docMk/>
            <pc:sldMk cId="445592884" sldId="261"/>
            <ac:spMk id="2" creationId="{D9162175-10CA-CA3D-6850-501C6341B0B0}"/>
          </ac:spMkLst>
        </pc:spChg>
        <pc:spChg chg="del mod">
          <ac:chgData name="Carla Finn" userId="80e26864-a72a-40e5-8e74-ef59b91d6820" providerId="ADAL" clId="{D5C75BF9-A7B2-482D-A27E-71FDD2AADC68}" dt="2024-11-14T03:41:17.434" v="2708" actId="478"/>
          <ac:spMkLst>
            <pc:docMk/>
            <pc:sldMk cId="445592884" sldId="261"/>
            <ac:spMk id="3" creationId="{345F22BE-3A3C-C654-7C60-B552C3CA0861}"/>
          </ac:spMkLst>
        </pc:spChg>
        <pc:spChg chg="add mod">
          <ac:chgData name="Carla Finn" userId="80e26864-a72a-40e5-8e74-ef59b91d6820" providerId="ADAL" clId="{D5C75BF9-A7B2-482D-A27E-71FDD2AADC68}" dt="2024-11-14T03:41:15.600" v="2707"/>
          <ac:spMkLst>
            <pc:docMk/>
            <pc:sldMk cId="445592884" sldId="261"/>
            <ac:spMk id="4" creationId="{F3DCE6F2-7A06-C67C-F127-E4EB28FEAC88}"/>
          </ac:spMkLst>
        </pc:spChg>
        <pc:spChg chg="add mod">
          <ac:chgData name="Carla Finn" userId="80e26864-a72a-40e5-8e74-ef59b91d6820" providerId="ADAL" clId="{D5C75BF9-A7B2-482D-A27E-71FDD2AADC68}" dt="2024-11-14T22:15:55.287" v="6725" actId="20577"/>
          <ac:spMkLst>
            <pc:docMk/>
            <pc:sldMk cId="445592884" sldId="261"/>
            <ac:spMk id="12" creationId="{18E5CEB5-3317-AFA3-B5EE-71502BA23E03}"/>
          </ac:spMkLst>
        </pc:spChg>
        <pc:spChg chg="add mod">
          <ac:chgData name="Carla Finn" userId="80e26864-a72a-40e5-8e74-ef59b91d6820" providerId="ADAL" clId="{D5C75BF9-A7B2-482D-A27E-71FDD2AADC68}" dt="2024-11-14T03:45:38.381" v="3059" actId="14100"/>
          <ac:spMkLst>
            <pc:docMk/>
            <pc:sldMk cId="445592884" sldId="261"/>
            <ac:spMk id="13" creationId="{667AE900-612F-18C1-179E-BB3A51F810F0}"/>
          </ac:spMkLst>
        </pc:spChg>
        <pc:spChg chg="add del mod">
          <ac:chgData name="Carla Finn" userId="80e26864-a72a-40e5-8e74-ef59b91d6820" providerId="ADAL" clId="{D5C75BF9-A7B2-482D-A27E-71FDD2AADC68}" dt="2024-11-14T03:44:44.033" v="3042" actId="478"/>
          <ac:spMkLst>
            <pc:docMk/>
            <pc:sldMk cId="445592884" sldId="261"/>
            <ac:spMk id="14" creationId="{565D7DC0-B425-41D9-0B20-84A3FFD15B5E}"/>
          </ac:spMkLst>
        </pc:spChg>
        <pc:spChg chg="add mod">
          <ac:chgData name="Carla Finn" userId="80e26864-a72a-40e5-8e74-ef59b91d6820" providerId="ADAL" clId="{D5C75BF9-A7B2-482D-A27E-71FDD2AADC68}" dt="2024-11-14T03:49:57.748" v="3204" actId="1076"/>
          <ac:spMkLst>
            <pc:docMk/>
            <pc:sldMk cId="445592884" sldId="261"/>
            <ac:spMk id="17" creationId="{A9B39A5A-6481-51A9-B0AE-933687ABF2BC}"/>
          </ac:spMkLst>
        </pc:spChg>
        <pc:spChg chg="add mod">
          <ac:chgData name="Carla Finn" userId="80e26864-a72a-40e5-8e74-ef59b91d6820" providerId="ADAL" clId="{D5C75BF9-A7B2-482D-A27E-71FDD2AADC68}" dt="2024-11-14T03:47:25.797" v="3093" actId="404"/>
          <ac:spMkLst>
            <pc:docMk/>
            <pc:sldMk cId="445592884" sldId="261"/>
            <ac:spMk id="22" creationId="{D3ED985C-638A-E877-362F-1CF247313DDA}"/>
          </ac:spMkLst>
        </pc:spChg>
        <pc:spChg chg="add mod">
          <ac:chgData name="Carla Finn" userId="80e26864-a72a-40e5-8e74-ef59b91d6820" providerId="ADAL" clId="{D5C75BF9-A7B2-482D-A27E-71FDD2AADC68}" dt="2024-11-14T03:50:14.842" v="3209" actId="1076"/>
          <ac:spMkLst>
            <pc:docMk/>
            <pc:sldMk cId="445592884" sldId="261"/>
            <ac:spMk id="24" creationId="{8D65E879-F990-3B59-F9C4-8F11E52E4F11}"/>
          </ac:spMkLst>
        </pc:spChg>
        <pc:spChg chg="add mod">
          <ac:chgData name="Carla Finn" userId="80e26864-a72a-40e5-8e74-ef59b91d6820" providerId="ADAL" clId="{D5C75BF9-A7B2-482D-A27E-71FDD2AADC68}" dt="2024-11-14T03:50:14.842" v="3209" actId="1076"/>
          <ac:spMkLst>
            <pc:docMk/>
            <pc:sldMk cId="445592884" sldId="261"/>
            <ac:spMk id="25" creationId="{213AD3E5-BD06-DA01-A479-70D61BAD216D}"/>
          </ac:spMkLst>
        </pc:spChg>
        <pc:spChg chg="add mod">
          <ac:chgData name="Carla Finn" userId="80e26864-a72a-40e5-8e74-ef59b91d6820" providerId="ADAL" clId="{D5C75BF9-A7B2-482D-A27E-71FDD2AADC68}" dt="2024-11-14T03:50:14.842" v="3209" actId="1076"/>
          <ac:spMkLst>
            <pc:docMk/>
            <pc:sldMk cId="445592884" sldId="261"/>
            <ac:spMk id="26" creationId="{05C73CB4-F45A-2ACF-185F-C353B85101D5}"/>
          </ac:spMkLst>
        </pc:spChg>
        <pc:spChg chg="add mod">
          <ac:chgData name="Carla Finn" userId="80e26864-a72a-40e5-8e74-ef59b91d6820" providerId="ADAL" clId="{D5C75BF9-A7B2-482D-A27E-71FDD2AADC68}" dt="2024-11-14T03:50:14.842" v="3209" actId="1076"/>
          <ac:spMkLst>
            <pc:docMk/>
            <pc:sldMk cId="445592884" sldId="261"/>
            <ac:spMk id="27" creationId="{A78CBB05-5FD8-A9BE-87EA-F2F098E69F9C}"/>
          </ac:spMkLst>
        </pc:spChg>
        <pc:spChg chg="add mod">
          <ac:chgData name="Carla Finn" userId="80e26864-a72a-40e5-8e74-ef59b91d6820" providerId="ADAL" clId="{D5C75BF9-A7B2-482D-A27E-71FDD2AADC68}" dt="2024-11-14T03:50:14.842" v="3209" actId="1076"/>
          <ac:spMkLst>
            <pc:docMk/>
            <pc:sldMk cId="445592884" sldId="261"/>
            <ac:spMk id="28" creationId="{2D471162-3DC3-25FF-CE52-01447194BB2A}"/>
          </ac:spMkLst>
        </pc:spChg>
        <pc:spChg chg="add mod">
          <ac:chgData name="Carla Finn" userId="80e26864-a72a-40e5-8e74-ef59b91d6820" providerId="ADAL" clId="{D5C75BF9-A7B2-482D-A27E-71FDD2AADC68}" dt="2024-11-14T03:50:14.842" v="3209" actId="1076"/>
          <ac:spMkLst>
            <pc:docMk/>
            <pc:sldMk cId="445592884" sldId="261"/>
            <ac:spMk id="29" creationId="{A70D1273-8CFE-3B15-920D-E80F910B6C89}"/>
          </ac:spMkLst>
        </pc:spChg>
        <pc:spChg chg="add mod">
          <ac:chgData name="Carla Finn" userId="80e26864-a72a-40e5-8e74-ef59b91d6820" providerId="ADAL" clId="{D5C75BF9-A7B2-482D-A27E-71FDD2AADC68}" dt="2024-11-14T03:50:14.842" v="3209" actId="1076"/>
          <ac:spMkLst>
            <pc:docMk/>
            <pc:sldMk cId="445592884" sldId="261"/>
            <ac:spMk id="30" creationId="{5D68EFFB-6F50-981D-C18E-87646CDFCA98}"/>
          </ac:spMkLst>
        </pc:spChg>
        <pc:spChg chg="add mod">
          <ac:chgData name="Carla Finn" userId="80e26864-a72a-40e5-8e74-ef59b91d6820" providerId="ADAL" clId="{D5C75BF9-A7B2-482D-A27E-71FDD2AADC68}" dt="2024-11-14T04:05:44.554" v="3242" actId="1076"/>
          <ac:spMkLst>
            <pc:docMk/>
            <pc:sldMk cId="445592884" sldId="261"/>
            <ac:spMk id="31" creationId="{E3904A36-3A1C-3765-D3B7-36D0E75F47CA}"/>
          </ac:spMkLst>
        </pc:spChg>
        <pc:spChg chg="add mod">
          <ac:chgData name="Carla Finn" userId="80e26864-a72a-40e5-8e74-ef59b91d6820" providerId="ADAL" clId="{D5C75BF9-A7B2-482D-A27E-71FDD2AADC68}" dt="2024-11-14T03:50:14.842" v="3209" actId="1076"/>
          <ac:spMkLst>
            <pc:docMk/>
            <pc:sldMk cId="445592884" sldId="261"/>
            <ac:spMk id="32" creationId="{3854AD9B-4BE2-C9EF-252C-C0C70E68F3E2}"/>
          </ac:spMkLst>
        </pc:spChg>
        <pc:spChg chg="add mod">
          <ac:chgData name="Carla Finn" userId="80e26864-a72a-40e5-8e74-ef59b91d6820" providerId="ADAL" clId="{D5C75BF9-A7B2-482D-A27E-71FDD2AADC68}" dt="2024-11-14T03:50:14.842" v="3209" actId="1076"/>
          <ac:spMkLst>
            <pc:docMk/>
            <pc:sldMk cId="445592884" sldId="261"/>
            <ac:spMk id="33" creationId="{DB02D94E-3072-B04A-853D-9EFCDA462F9B}"/>
          </ac:spMkLst>
        </pc:spChg>
        <pc:spChg chg="add mod">
          <ac:chgData name="Carla Finn" userId="80e26864-a72a-40e5-8e74-ef59b91d6820" providerId="ADAL" clId="{D5C75BF9-A7B2-482D-A27E-71FDD2AADC68}" dt="2024-11-14T03:50:14.842" v="3209" actId="1076"/>
          <ac:spMkLst>
            <pc:docMk/>
            <pc:sldMk cId="445592884" sldId="261"/>
            <ac:spMk id="34" creationId="{A4ED5C8D-8EB7-6CA2-FE83-F2934A973C4B}"/>
          </ac:spMkLst>
        </pc:spChg>
        <pc:spChg chg="add mod">
          <ac:chgData name="Carla Finn" userId="80e26864-a72a-40e5-8e74-ef59b91d6820" providerId="ADAL" clId="{D5C75BF9-A7B2-482D-A27E-71FDD2AADC68}" dt="2024-11-14T04:05:15.617" v="3234" actId="20577"/>
          <ac:spMkLst>
            <pc:docMk/>
            <pc:sldMk cId="445592884" sldId="261"/>
            <ac:spMk id="35" creationId="{B0D6E05C-68A1-B6EC-2B19-ADD21E26F738}"/>
          </ac:spMkLst>
        </pc:spChg>
        <pc:spChg chg="add del mod">
          <ac:chgData name="Carla Finn" userId="80e26864-a72a-40e5-8e74-ef59b91d6820" providerId="ADAL" clId="{D5C75BF9-A7B2-482D-A27E-71FDD2AADC68}" dt="2024-11-14T03:50:45.757" v="3215" actId="478"/>
          <ac:spMkLst>
            <pc:docMk/>
            <pc:sldMk cId="445592884" sldId="261"/>
            <ac:spMk id="36" creationId="{FB8C1FFD-4595-0203-09F0-9084A47735B6}"/>
          </ac:spMkLst>
        </pc:spChg>
        <pc:spChg chg="add mod">
          <ac:chgData name="Carla Finn" userId="80e26864-a72a-40e5-8e74-ef59b91d6820" providerId="ADAL" clId="{D5C75BF9-A7B2-482D-A27E-71FDD2AADC68}" dt="2024-11-14T04:05:18.777" v="3236" actId="20577"/>
          <ac:spMkLst>
            <pc:docMk/>
            <pc:sldMk cId="445592884" sldId="261"/>
            <ac:spMk id="37" creationId="{9AF63E12-604E-E39D-1D92-44CAD5303459}"/>
          </ac:spMkLst>
        </pc:spChg>
        <pc:spChg chg="add mod">
          <ac:chgData name="Carla Finn" userId="80e26864-a72a-40e5-8e74-ef59b91d6820" providerId="ADAL" clId="{D5C75BF9-A7B2-482D-A27E-71FDD2AADC68}" dt="2024-11-14T04:05:22.147" v="3238" actId="20577"/>
          <ac:spMkLst>
            <pc:docMk/>
            <pc:sldMk cId="445592884" sldId="261"/>
            <ac:spMk id="38" creationId="{3F92A2F7-9869-A858-5C13-4DE61E1457F8}"/>
          </ac:spMkLst>
        </pc:spChg>
        <pc:spChg chg="add mod">
          <ac:chgData name="Carla Finn" userId="80e26864-a72a-40e5-8e74-ef59b91d6820" providerId="ADAL" clId="{D5C75BF9-A7B2-482D-A27E-71FDD2AADC68}" dt="2024-11-14T04:05:27.405" v="3239" actId="20577"/>
          <ac:spMkLst>
            <pc:docMk/>
            <pc:sldMk cId="445592884" sldId="261"/>
            <ac:spMk id="39" creationId="{7F972E40-2029-7816-F188-7E03FD936E9C}"/>
          </ac:spMkLst>
        </pc:spChg>
        <pc:graphicFrameChg chg="add mod">
          <ac:chgData name="Carla Finn" userId="80e26864-a72a-40e5-8e74-ef59b91d6820" providerId="ADAL" clId="{D5C75BF9-A7B2-482D-A27E-71FDD2AADC68}" dt="2024-11-21T03:51:39.619" v="7781"/>
          <ac:graphicFrameMkLst>
            <pc:docMk/>
            <pc:sldMk cId="445592884" sldId="261"/>
            <ac:graphicFrameMk id="2" creationId="{7352C267-FDC1-5473-5769-B3C1B8332F66}"/>
          </ac:graphicFrameMkLst>
        </pc:graphicFrameChg>
        <pc:graphicFrameChg chg="add mod modGraphic">
          <ac:chgData name="Carla Finn" userId="80e26864-a72a-40e5-8e74-ef59b91d6820" providerId="ADAL" clId="{D5C75BF9-A7B2-482D-A27E-71FDD2AADC68}" dt="2024-11-14T03:47:12.193" v="3086" actId="20577"/>
          <ac:graphicFrameMkLst>
            <pc:docMk/>
            <pc:sldMk cId="445592884" sldId="261"/>
            <ac:graphicFrameMk id="20" creationId="{5CD1F751-3004-FD1F-1B1B-CF1677DA8DD4}"/>
          </ac:graphicFrameMkLst>
        </pc:graphicFrameChg>
        <pc:picChg chg="add mod">
          <ac:chgData name="Carla Finn" userId="80e26864-a72a-40e5-8e74-ef59b91d6820" providerId="ADAL" clId="{D5C75BF9-A7B2-482D-A27E-71FDD2AADC68}" dt="2024-11-14T03:41:15.600" v="2707"/>
          <ac:picMkLst>
            <pc:docMk/>
            <pc:sldMk cId="445592884" sldId="261"/>
            <ac:picMk id="5" creationId="{974F6FF5-AB5D-D1D5-57DC-C3CC9514AC26}"/>
          </ac:picMkLst>
        </pc:picChg>
        <pc:picChg chg="add mod">
          <ac:chgData name="Carla Finn" userId="80e26864-a72a-40e5-8e74-ef59b91d6820" providerId="ADAL" clId="{D5C75BF9-A7B2-482D-A27E-71FDD2AADC68}" dt="2024-11-14T03:41:15.600" v="2707"/>
          <ac:picMkLst>
            <pc:docMk/>
            <pc:sldMk cId="445592884" sldId="261"/>
            <ac:picMk id="6" creationId="{E30DF992-8921-E4B3-B0C5-00A333B823A2}"/>
          </ac:picMkLst>
        </pc:picChg>
        <pc:picChg chg="add mod">
          <ac:chgData name="Carla Finn" userId="80e26864-a72a-40e5-8e74-ef59b91d6820" providerId="ADAL" clId="{D5C75BF9-A7B2-482D-A27E-71FDD2AADC68}" dt="2024-11-14T03:41:15.600" v="2707"/>
          <ac:picMkLst>
            <pc:docMk/>
            <pc:sldMk cId="445592884" sldId="261"/>
            <ac:picMk id="7" creationId="{17FF24E5-4B2F-FD3D-D932-6FCB36C6F3F1}"/>
          </ac:picMkLst>
        </pc:picChg>
        <pc:picChg chg="add mod modCrop">
          <ac:chgData name="Carla Finn" userId="80e26864-a72a-40e5-8e74-ef59b91d6820" providerId="ADAL" clId="{D5C75BF9-A7B2-482D-A27E-71FDD2AADC68}" dt="2024-11-14T03:45:17.407" v="3053" actId="732"/>
          <ac:picMkLst>
            <pc:docMk/>
            <pc:sldMk cId="445592884" sldId="261"/>
            <ac:picMk id="9" creationId="{CBB4948A-D99F-96D2-07D9-038BEB3F552C}"/>
          </ac:picMkLst>
        </pc:picChg>
        <pc:picChg chg="add del mod">
          <ac:chgData name="Carla Finn" userId="80e26864-a72a-40e5-8e74-ef59b91d6820" providerId="ADAL" clId="{D5C75BF9-A7B2-482D-A27E-71FDD2AADC68}" dt="2024-11-14T03:43:27.512" v="2943" actId="478"/>
          <ac:picMkLst>
            <pc:docMk/>
            <pc:sldMk cId="445592884" sldId="261"/>
            <ac:picMk id="11" creationId="{D42C4741-FD9C-05C1-E980-E5FA989BA57B}"/>
          </ac:picMkLst>
        </pc:picChg>
        <pc:picChg chg="add del mod">
          <ac:chgData name="Carla Finn" userId="80e26864-a72a-40e5-8e74-ef59b91d6820" providerId="ADAL" clId="{D5C75BF9-A7B2-482D-A27E-71FDD2AADC68}" dt="2024-11-14T03:44:57.358" v="3046" actId="478"/>
          <ac:picMkLst>
            <pc:docMk/>
            <pc:sldMk cId="445592884" sldId="261"/>
            <ac:picMk id="16" creationId="{C3949618-10E6-A351-D327-B9F83EFED1E9}"/>
          </ac:picMkLst>
        </pc:picChg>
        <pc:picChg chg="add del mod">
          <ac:chgData name="Carla Finn" userId="80e26864-a72a-40e5-8e74-ef59b91d6820" providerId="ADAL" clId="{D5C75BF9-A7B2-482D-A27E-71FDD2AADC68}" dt="2024-11-14T03:46:05.976" v="3066" actId="478"/>
          <ac:picMkLst>
            <pc:docMk/>
            <pc:sldMk cId="445592884" sldId="261"/>
            <ac:picMk id="19" creationId="{29F28156-D520-EF85-9F10-D84A0870478D}"/>
          </ac:picMkLst>
        </pc:picChg>
        <pc:picChg chg="add del mod">
          <ac:chgData name="Carla Finn" userId="80e26864-a72a-40e5-8e74-ef59b91d6820" providerId="ADAL" clId="{D5C75BF9-A7B2-482D-A27E-71FDD2AADC68}" dt="2024-11-14T03:47:49.788" v="3141" actId="478"/>
          <ac:picMkLst>
            <pc:docMk/>
            <pc:sldMk cId="445592884" sldId="261"/>
            <ac:picMk id="23" creationId="{09792865-C56B-E5C9-6952-F5FE5B5CCD0D}"/>
          </ac:picMkLst>
        </pc:picChg>
      </pc:sldChg>
      <pc:sldChg chg="addSp delSp modSp mod ord modAnim modNotesTx">
        <pc:chgData name="Carla Finn" userId="80e26864-a72a-40e5-8e74-ef59b91d6820" providerId="ADAL" clId="{D5C75BF9-A7B2-482D-A27E-71FDD2AADC68}" dt="2024-11-21T04:07:00.222" v="8502" actId="20577"/>
        <pc:sldMkLst>
          <pc:docMk/>
          <pc:sldMk cId="2730826001" sldId="262"/>
        </pc:sldMkLst>
        <pc:spChg chg="del mod">
          <ac:chgData name="Carla Finn" userId="80e26864-a72a-40e5-8e74-ef59b91d6820" providerId="ADAL" clId="{D5C75BF9-A7B2-482D-A27E-71FDD2AADC68}" dt="2024-11-14T04:06:04.481" v="3246" actId="478"/>
          <ac:spMkLst>
            <pc:docMk/>
            <pc:sldMk cId="2730826001" sldId="262"/>
            <ac:spMk id="2" creationId="{F6A4F7D3-7B2A-04E3-D83C-7ADDCC49945C}"/>
          </ac:spMkLst>
        </pc:spChg>
        <pc:spChg chg="del mod">
          <ac:chgData name="Carla Finn" userId="80e26864-a72a-40e5-8e74-ef59b91d6820" providerId="ADAL" clId="{D5C75BF9-A7B2-482D-A27E-71FDD2AADC68}" dt="2024-11-14T04:06:05.530" v="3247" actId="478"/>
          <ac:spMkLst>
            <pc:docMk/>
            <pc:sldMk cId="2730826001" sldId="262"/>
            <ac:spMk id="3" creationId="{4B7FDC56-3AD0-A7A8-5CAB-B7E7BD46373E}"/>
          </ac:spMkLst>
        </pc:spChg>
        <pc:spChg chg="add mod">
          <ac:chgData name="Carla Finn" userId="80e26864-a72a-40e5-8e74-ef59b91d6820" providerId="ADAL" clId="{D5C75BF9-A7B2-482D-A27E-71FDD2AADC68}" dt="2024-11-14T04:06:02.448" v="3245"/>
          <ac:spMkLst>
            <pc:docMk/>
            <pc:sldMk cId="2730826001" sldId="262"/>
            <ac:spMk id="4" creationId="{C396B853-2EB2-740F-6A23-28AA9BC05135}"/>
          </ac:spMkLst>
        </pc:spChg>
        <pc:spChg chg="add del mod">
          <ac:chgData name="Carla Finn" userId="80e26864-a72a-40e5-8e74-ef59b91d6820" providerId="ADAL" clId="{D5C75BF9-A7B2-482D-A27E-71FDD2AADC68}" dt="2024-11-14T04:06:40.239" v="3329"/>
          <ac:spMkLst>
            <pc:docMk/>
            <pc:sldMk cId="2730826001" sldId="262"/>
            <ac:spMk id="8" creationId="{35F92789-33EA-9680-D194-880A0933F697}"/>
          </ac:spMkLst>
        </pc:spChg>
        <pc:spChg chg="add mod">
          <ac:chgData name="Carla Finn" userId="80e26864-a72a-40e5-8e74-ef59b91d6820" providerId="ADAL" clId="{D5C75BF9-A7B2-482D-A27E-71FDD2AADC68}" dt="2024-11-14T22:17:10.149" v="6730" actId="20577"/>
          <ac:spMkLst>
            <pc:docMk/>
            <pc:sldMk cId="2730826001" sldId="262"/>
            <ac:spMk id="9" creationId="{446F0934-FAE1-27C7-AA83-852C83F9C35B}"/>
          </ac:spMkLst>
        </pc:spChg>
        <pc:spChg chg="add mod">
          <ac:chgData name="Carla Finn" userId="80e26864-a72a-40e5-8e74-ef59b91d6820" providerId="ADAL" clId="{D5C75BF9-A7B2-482D-A27E-71FDD2AADC68}" dt="2024-11-14T04:14:00.823" v="4192" actId="1076"/>
          <ac:spMkLst>
            <pc:docMk/>
            <pc:sldMk cId="2730826001" sldId="262"/>
            <ac:spMk id="15" creationId="{E6398FAD-4C51-4F41-754B-BB68D90C8CFC}"/>
          </ac:spMkLst>
        </pc:spChg>
        <pc:spChg chg="add mod">
          <ac:chgData name="Carla Finn" userId="80e26864-a72a-40e5-8e74-ef59b91d6820" providerId="ADAL" clId="{D5C75BF9-A7B2-482D-A27E-71FDD2AADC68}" dt="2024-11-14T04:14:03.093" v="4193" actId="1076"/>
          <ac:spMkLst>
            <pc:docMk/>
            <pc:sldMk cId="2730826001" sldId="262"/>
            <ac:spMk id="16" creationId="{70DB2C1F-8497-9736-26F0-DA961B1427DF}"/>
          </ac:spMkLst>
        </pc:spChg>
        <pc:spChg chg="add mod">
          <ac:chgData name="Carla Finn" userId="80e26864-a72a-40e5-8e74-ef59b91d6820" providerId="ADAL" clId="{D5C75BF9-A7B2-482D-A27E-71FDD2AADC68}" dt="2024-11-14T04:39:51.398" v="4417" actId="1076"/>
          <ac:spMkLst>
            <pc:docMk/>
            <pc:sldMk cId="2730826001" sldId="262"/>
            <ac:spMk id="17" creationId="{919B2019-1030-B951-777A-3208E8B1CD78}"/>
          </ac:spMkLst>
        </pc:spChg>
        <pc:spChg chg="add mod">
          <ac:chgData name="Carla Finn" userId="80e26864-a72a-40e5-8e74-ef59b91d6820" providerId="ADAL" clId="{D5C75BF9-A7B2-482D-A27E-71FDD2AADC68}" dt="2024-11-14T04:13:49.584" v="4189" actId="1076"/>
          <ac:spMkLst>
            <pc:docMk/>
            <pc:sldMk cId="2730826001" sldId="262"/>
            <ac:spMk id="18" creationId="{62EE277D-6AB1-92E1-5035-3709CCA2EEDB}"/>
          </ac:spMkLst>
        </pc:spChg>
        <pc:grpChg chg="add mod">
          <ac:chgData name="Carla Finn" userId="80e26864-a72a-40e5-8e74-ef59b91d6820" providerId="ADAL" clId="{D5C75BF9-A7B2-482D-A27E-71FDD2AADC68}" dt="2024-11-14T04:13:57.515" v="4191" actId="1076"/>
          <ac:grpSpMkLst>
            <pc:docMk/>
            <pc:sldMk cId="2730826001" sldId="262"/>
            <ac:grpSpMk id="19" creationId="{0178A85E-CCFF-F8A7-DED7-3F34671D20DC}"/>
          </ac:grpSpMkLst>
        </pc:grpChg>
        <pc:picChg chg="add mod">
          <ac:chgData name="Carla Finn" userId="80e26864-a72a-40e5-8e74-ef59b91d6820" providerId="ADAL" clId="{D5C75BF9-A7B2-482D-A27E-71FDD2AADC68}" dt="2024-11-14T04:06:02.448" v="3245"/>
          <ac:picMkLst>
            <pc:docMk/>
            <pc:sldMk cId="2730826001" sldId="262"/>
            <ac:picMk id="5" creationId="{D79FC5A5-2432-AB83-C9C8-1986479D5FC8}"/>
          </ac:picMkLst>
        </pc:picChg>
        <pc:picChg chg="add mod">
          <ac:chgData name="Carla Finn" userId="80e26864-a72a-40e5-8e74-ef59b91d6820" providerId="ADAL" clId="{D5C75BF9-A7B2-482D-A27E-71FDD2AADC68}" dt="2024-11-14T04:06:02.448" v="3245"/>
          <ac:picMkLst>
            <pc:docMk/>
            <pc:sldMk cId="2730826001" sldId="262"/>
            <ac:picMk id="6" creationId="{43F2CD04-BE44-46CF-3792-EEFE54501AE9}"/>
          </ac:picMkLst>
        </pc:picChg>
        <pc:picChg chg="add mod">
          <ac:chgData name="Carla Finn" userId="80e26864-a72a-40e5-8e74-ef59b91d6820" providerId="ADAL" clId="{D5C75BF9-A7B2-482D-A27E-71FDD2AADC68}" dt="2024-11-14T04:06:02.448" v="3245"/>
          <ac:picMkLst>
            <pc:docMk/>
            <pc:sldMk cId="2730826001" sldId="262"/>
            <ac:picMk id="7" creationId="{6B565155-2D69-C43E-B2C6-A630D988A3A7}"/>
          </ac:picMkLst>
        </pc:picChg>
        <pc:picChg chg="add mod">
          <ac:chgData name="Carla Finn" userId="80e26864-a72a-40e5-8e74-ef59b91d6820" providerId="ADAL" clId="{D5C75BF9-A7B2-482D-A27E-71FDD2AADC68}" dt="2024-11-14T04:13:55.337" v="4190" actId="164"/>
          <ac:picMkLst>
            <pc:docMk/>
            <pc:sldMk cId="2730826001" sldId="262"/>
            <ac:picMk id="11" creationId="{7F12377A-98D3-9874-8A2E-1387DA5A4586}"/>
          </ac:picMkLst>
        </pc:picChg>
        <pc:picChg chg="add mod">
          <ac:chgData name="Carla Finn" userId="80e26864-a72a-40e5-8e74-ef59b91d6820" providerId="ADAL" clId="{D5C75BF9-A7B2-482D-A27E-71FDD2AADC68}" dt="2024-11-14T04:13:08.685" v="4156" actId="1076"/>
          <ac:picMkLst>
            <pc:docMk/>
            <pc:sldMk cId="2730826001" sldId="262"/>
            <ac:picMk id="14" creationId="{6B6B5821-1C80-3058-7A60-DB56B311B844}"/>
          </ac:picMkLst>
        </pc:picChg>
        <pc:cxnChg chg="add mod">
          <ac:chgData name="Carla Finn" userId="80e26864-a72a-40e5-8e74-ef59b91d6820" providerId="ADAL" clId="{D5C75BF9-A7B2-482D-A27E-71FDD2AADC68}" dt="2024-11-14T04:13:55.337" v="4190" actId="164"/>
          <ac:cxnSpMkLst>
            <pc:docMk/>
            <pc:sldMk cId="2730826001" sldId="262"/>
            <ac:cxnSpMk id="13" creationId="{9160FC8B-12A5-C002-B333-58D04F458F40}"/>
          </ac:cxnSpMkLst>
        </pc:cxnChg>
      </pc:sldChg>
      <pc:sldChg chg="addSp delSp modSp del mod ord modNotesTx">
        <pc:chgData name="Carla Finn" userId="80e26864-a72a-40e5-8e74-ef59b91d6820" providerId="ADAL" clId="{D5C75BF9-A7B2-482D-A27E-71FDD2AADC68}" dt="2024-11-14T22:20:46.871" v="6757" actId="47"/>
        <pc:sldMkLst>
          <pc:docMk/>
          <pc:sldMk cId="1714922256" sldId="263"/>
        </pc:sldMkLst>
        <pc:spChg chg="del mod">
          <ac:chgData name="Carla Finn" userId="80e26864-a72a-40e5-8e74-ef59b91d6820" providerId="ADAL" clId="{D5C75BF9-A7B2-482D-A27E-71FDD2AADC68}" dt="2024-11-14T04:39:30.429" v="4415" actId="478"/>
          <ac:spMkLst>
            <pc:docMk/>
            <pc:sldMk cId="1714922256" sldId="263"/>
            <ac:spMk id="2" creationId="{5B3A7294-295F-CFFB-4B46-309EA3B496BB}"/>
          </ac:spMkLst>
        </pc:spChg>
        <pc:spChg chg="del mod">
          <ac:chgData name="Carla Finn" userId="80e26864-a72a-40e5-8e74-ef59b91d6820" providerId="ADAL" clId="{D5C75BF9-A7B2-482D-A27E-71FDD2AADC68}" dt="2024-11-14T04:39:28.988" v="4414" actId="478"/>
          <ac:spMkLst>
            <pc:docMk/>
            <pc:sldMk cId="1714922256" sldId="263"/>
            <ac:spMk id="3" creationId="{CA4D2BC7-AF2D-F5D2-78C9-C43C3B84B868}"/>
          </ac:spMkLst>
        </pc:spChg>
        <pc:spChg chg="add mod">
          <ac:chgData name="Carla Finn" userId="80e26864-a72a-40e5-8e74-ef59b91d6820" providerId="ADAL" clId="{D5C75BF9-A7B2-482D-A27E-71FDD2AADC68}" dt="2024-11-14T04:39:26.446" v="4413"/>
          <ac:spMkLst>
            <pc:docMk/>
            <pc:sldMk cId="1714922256" sldId="263"/>
            <ac:spMk id="4" creationId="{6671C3AD-60F5-2D69-6C53-CD26075CEEA2}"/>
          </ac:spMkLst>
        </pc:spChg>
        <pc:spChg chg="add mod">
          <ac:chgData name="Carla Finn" userId="80e26864-a72a-40e5-8e74-ef59b91d6820" providerId="ADAL" clId="{D5C75BF9-A7B2-482D-A27E-71FDD2AADC68}" dt="2024-11-14T04:41:13.818" v="4453" actId="1076"/>
          <ac:spMkLst>
            <pc:docMk/>
            <pc:sldMk cId="1714922256" sldId="263"/>
            <ac:spMk id="9" creationId="{E7F5D3EA-3A85-16D1-070C-211BB1174CEB}"/>
          </ac:spMkLst>
        </pc:spChg>
        <pc:spChg chg="add del mod">
          <ac:chgData name="Carla Finn" userId="80e26864-a72a-40e5-8e74-ef59b91d6820" providerId="ADAL" clId="{D5C75BF9-A7B2-482D-A27E-71FDD2AADC68}" dt="2024-11-14T04:40:26.549" v="4428" actId="478"/>
          <ac:spMkLst>
            <pc:docMk/>
            <pc:sldMk cId="1714922256" sldId="263"/>
            <ac:spMk id="10" creationId="{08648326-7F3B-5923-BACD-DAA3325B44DB}"/>
          </ac:spMkLst>
        </pc:spChg>
        <pc:spChg chg="add del mod">
          <ac:chgData name="Carla Finn" userId="80e26864-a72a-40e5-8e74-ef59b91d6820" providerId="ADAL" clId="{D5C75BF9-A7B2-482D-A27E-71FDD2AADC68}" dt="2024-11-14T04:40:47.261" v="4435" actId="478"/>
          <ac:spMkLst>
            <pc:docMk/>
            <pc:sldMk cId="1714922256" sldId="263"/>
            <ac:spMk id="11" creationId="{FE495005-178B-55C9-F18A-A48B32D3BA05}"/>
          </ac:spMkLst>
        </pc:spChg>
        <pc:spChg chg="add mod">
          <ac:chgData name="Carla Finn" userId="80e26864-a72a-40e5-8e74-ef59b91d6820" providerId="ADAL" clId="{D5C75BF9-A7B2-482D-A27E-71FDD2AADC68}" dt="2024-11-14T04:40:41.912" v="4432"/>
          <ac:spMkLst>
            <pc:docMk/>
            <pc:sldMk cId="1714922256" sldId="263"/>
            <ac:spMk id="12" creationId="{9BDFD3C1-303F-8FF1-3A59-134A59EE80A4}"/>
          </ac:spMkLst>
        </pc:spChg>
        <pc:picChg chg="add mod">
          <ac:chgData name="Carla Finn" userId="80e26864-a72a-40e5-8e74-ef59b91d6820" providerId="ADAL" clId="{D5C75BF9-A7B2-482D-A27E-71FDD2AADC68}" dt="2024-11-14T04:39:26.446" v="4413"/>
          <ac:picMkLst>
            <pc:docMk/>
            <pc:sldMk cId="1714922256" sldId="263"/>
            <ac:picMk id="5" creationId="{BEEE124C-4A91-1534-9B75-1FB5EDA72D67}"/>
          </ac:picMkLst>
        </pc:picChg>
        <pc:picChg chg="add mod">
          <ac:chgData name="Carla Finn" userId="80e26864-a72a-40e5-8e74-ef59b91d6820" providerId="ADAL" clId="{D5C75BF9-A7B2-482D-A27E-71FDD2AADC68}" dt="2024-11-14T04:39:26.446" v="4413"/>
          <ac:picMkLst>
            <pc:docMk/>
            <pc:sldMk cId="1714922256" sldId="263"/>
            <ac:picMk id="6" creationId="{A6E6AF47-1A60-0EFE-4C8D-BCC8BC172F7A}"/>
          </ac:picMkLst>
        </pc:picChg>
        <pc:picChg chg="add mod">
          <ac:chgData name="Carla Finn" userId="80e26864-a72a-40e5-8e74-ef59b91d6820" providerId="ADAL" clId="{D5C75BF9-A7B2-482D-A27E-71FDD2AADC68}" dt="2024-11-14T04:39:26.446" v="4413"/>
          <ac:picMkLst>
            <pc:docMk/>
            <pc:sldMk cId="1714922256" sldId="263"/>
            <ac:picMk id="7" creationId="{0AE197FE-DFB6-F927-9CD4-16DB28C1D66C}"/>
          </ac:picMkLst>
        </pc:picChg>
        <pc:picChg chg="add mod">
          <ac:chgData name="Carla Finn" userId="80e26864-a72a-40e5-8e74-ef59b91d6820" providerId="ADAL" clId="{D5C75BF9-A7B2-482D-A27E-71FDD2AADC68}" dt="2024-11-14T04:41:16.909" v="4455" actId="1076"/>
          <ac:picMkLst>
            <pc:docMk/>
            <pc:sldMk cId="1714922256" sldId="263"/>
            <ac:picMk id="8" creationId="{B7965605-9055-4DE1-D76F-2CA8A7C2C785}"/>
          </ac:picMkLst>
        </pc:picChg>
        <pc:picChg chg="add del">
          <ac:chgData name="Carla Finn" userId="80e26864-a72a-40e5-8e74-ef59b91d6820" providerId="ADAL" clId="{D5C75BF9-A7B2-482D-A27E-71FDD2AADC68}" dt="2024-11-14T04:40:22.818" v="4426" actId="478"/>
          <ac:picMkLst>
            <pc:docMk/>
            <pc:sldMk cId="1714922256" sldId="263"/>
            <ac:picMk id="12289" creationId="{2F379DAF-A9CB-2602-9EE4-05EF4B91B4CD}"/>
          </ac:picMkLst>
        </pc:picChg>
        <pc:picChg chg="add del mod">
          <ac:chgData name="Carla Finn" userId="80e26864-a72a-40e5-8e74-ef59b91d6820" providerId="ADAL" clId="{D5C75BF9-A7B2-482D-A27E-71FDD2AADC68}" dt="2024-11-14T04:40:44.167" v="4433" actId="478"/>
          <ac:picMkLst>
            <pc:docMk/>
            <pc:sldMk cId="1714922256" sldId="263"/>
            <ac:picMk id="12292" creationId="{6A07441B-DC83-2854-3F32-6532B193639E}"/>
          </ac:picMkLst>
        </pc:picChg>
      </pc:sldChg>
      <pc:sldChg chg="del">
        <pc:chgData name="Carla Finn" userId="80e26864-a72a-40e5-8e74-ef59b91d6820" providerId="ADAL" clId="{D5C75BF9-A7B2-482D-A27E-71FDD2AADC68}" dt="2024-11-14T04:56:52.075" v="5067" actId="47"/>
        <pc:sldMkLst>
          <pc:docMk/>
          <pc:sldMk cId="3649915224" sldId="264"/>
        </pc:sldMkLst>
      </pc:sldChg>
      <pc:sldChg chg="addSp delSp modSp mod delAnim modAnim modNotesTx">
        <pc:chgData name="Carla Finn" userId="80e26864-a72a-40e5-8e74-ef59b91d6820" providerId="ADAL" clId="{D5C75BF9-A7B2-482D-A27E-71FDD2AADC68}" dt="2025-02-21T22:15:38.203" v="9558" actId="20577"/>
        <pc:sldMkLst>
          <pc:docMk/>
          <pc:sldMk cId="1752388493" sldId="270"/>
        </pc:sldMkLst>
        <pc:spChg chg="add mod">
          <ac:chgData name="Carla Finn" userId="80e26864-a72a-40e5-8e74-ef59b91d6820" providerId="ADAL" clId="{D5C75BF9-A7B2-482D-A27E-71FDD2AADC68}" dt="2024-11-14T01:59:36.244" v="446" actId="571"/>
          <ac:spMkLst>
            <pc:docMk/>
            <pc:sldMk cId="1752388493" sldId="270"/>
            <ac:spMk id="2" creationId="{322E7AEF-3B5C-B9D0-A0FD-B3AA2898138E}"/>
          </ac:spMkLst>
        </pc:spChg>
        <pc:spChg chg="add mod">
          <ac:chgData name="Carla Finn" userId="80e26864-a72a-40e5-8e74-ef59b91d6820" providerId="ADAL" clId="{D5C75BF9-A7B2-482D-A27E-71FDD2AADC68}" dt="2024-11-14T01:59:36.244" v="446" actId="571"/>
          <ac:spMkLst>
            <pc:docMk/>
            <pc:sldMk cId="1752388493" sldId="270"/>
            <ac:spMk id="3" creationId="{334599E3-705E-1709-C664-D67350EB6523}"/>
          </ac:spMkLst>
        </pc:spChg>
        <pc:spChg chg="add">
          <ac:chgData name="Carla Finn" userId="80e26864-a72a-40e5-8e74-ef59b91d6820" providerId="ADAL" clId="{D5C75BF9-A7B2-482D-A27E-71FDD2AADC68}" dt="2025-02-21T22:11:32.135" v="9535" actId="22"/>
          <ac:spMkLst>
            <pc:docMk/>
            <pc:sldMk cId="1752388493" sldId="270"/>
            <ac:spMk id="3" creationId="{5D80F8C5-421C-0FE7-BFA9-03A60232A50F}"/>
          </ac:spMkLst>
        </pc:spChg>
        <pc:spChg chg="add mod">
          <ac:chgData name="Carla Finn" userId="80e26864-a72a-40e5-8e74-ef59b91d6820" providerId="ADAL" clId="{D5C75BF9-A7B2-482D-A27E-71FDD2AADC68}" dt="2024-11-14T01:59:36.244" v="446" actId="571"/>
          <ac:spMkLst>
            <pc:docMk/>
            <pc:sldMk cId="1752388493" sldId="270"/>
            <ac:spMk id="8" creationId="{69179587-5B34-E49A-A896-9BB8D41CDB52}"/>
          </ac:spMkLst>
        </pc:spChg>
        <pc:spChg chg="add">
          <ac:chgData name="Carla Finn" userId="80e26864-a72a-40e5-8e74-ef59b91d6820" providerId="ADAL" clId="{D5C75BF9-A7B2-482D-A27E-71FDD2AADC68}" dt="2025-02-21T22:11:46.181" v="9536" actId="22"/>
          <ac:spMkLst>
            <pc:docMk/>
            <pc:sldMk cId="1752388493" sldId="270"/>
            <ac:spMk id="9" creationId="{67434D02-8A1E-4162-9E82-6CBBB4B3D36C}"/>
          </ac:spMkLst>
        </pc:spChg>
        <pc:spChg chg="add">
          <ac:chgData name="Carla Finn" userId="80e26864-a72a-40e5-8e74-ef59b91d6820" providerId="ADAL" clId="{D5C75BF9-A7B2-482D-A27E-71FDD2AADC68}" dt="2025-02-21T22:12:04.989" v="9539" actId="22"/>
          <ac:spMkLst>
            <pc:docMk/>
            <pc:sldMk cId="1752388493" sldId="270"/>
            <ac:spMk id="15" creationId="{15CF45DA-67B3-2A33-9EDE-E7FF96E57C36}"/>
          </ac:spMkLst>
        </pc:spChg>
        <pc:spChg chg="del mod">
          <ac:chgData name="Carla Finn" userId="80e26864-a72a-40e5-8e74-ef59b91d6820" providerId="ADAL" clId="{D5C75BF9-A7B2-482D-A27E-71FDD2AADC68}" dt="2024-11-14T02:10:20.655" v="510" actId="478"/>
          <ac:spMkLst>
            <pc:docMk/>
            <pc:sldMk cId="1752388493" sldId="270"/>
            <ac:spMk id="19" creationId="{093A6790-A5DE-B7CE-B8F6-690246504504}"/>
          </ac:spMkLst>
        </pc:spChg>
        <pc:spChg chg="mod">
          <ac:chgData name="Carla Finn" userId="80e26864-a72a-40e5-8e74-ef59b91d6820" providerId="ADAL" clId="{D5C75BF9-A7B2-482D-A27E-71FDD2AADC68}" dt="2024-11-14T02:19:51.444" v="548" actId="1076"/>
          <ac:spMkLst>
            <pc:docMk/>
            <pc:sldMk cId="1752388493" sldId="270"/>
            <ac:spMk id="20" creationId="{7209AD4D-74C4-013E-E566-E748373F38CD}"/>
          </ac:spMkLst>
        </pc:spChg>
        <pc:spChg chg="add del">
          <ac:chgData name="Carla Finn" userId="80e26864-a72a-40e5-8e74-ef59b91d6820" providerId="ADAL" clId="{D5C75BF9-A7B2-482D-A27E-71FDD2AADC68}" dt="2024-11-14T02:22:29.776" v="572" actId="478"/>
          <ac:spMkLst>
            <pc:docMk/>
            <pc:sldMk cId="1752388493" sldId="270"/>
            <ac:spMk id="21" creationId="{9853DC12-07C0-C23E-9EB5-53A80E24761A}"/>
          </ac:spMkLst>
        </pc:spChg>
        <pc:spChg chg="add del mod">
          <ac:chgData name="Carla Finn" userId="80e26864-a72a-40e5-8e74-ef59b91d6820" providerId="ADAL" clId="{D5C75BF9-A7B2-482D-A27E-71FDD2AADC68}" dt="2024-11-14T02:22:28.836" v="571" actId="478"/>
          <ac:spMkLst>
            <pc:docMk/>
            <pc:sldMk cId="1752388493" sldId="270"/>
            <ac:spMk id="22" creationId="{B7810F8B-7A85-AF6A-D86A-E0B770C3AD91}"/>
          </ac:spMkLst>
        </pc:spChg>
        <pc:spChg chg="add mod">
          <ac:chgData name="Carla Finn" userId="80e26864-a72a-40e5-8e74-ef59b91d6820" providerId="ADAL" clId="{D5C75BF9-A7B2-482D-A27E-71FDD2AADC68}" dt="2024-11-14T02:38:26.176" v="1755" actId="20577"/>
          <ac:spMkLst>
            <pc:docMk/>
            <pc:sldMk cId="1752388493" sldId="270"/>
            <ac:spMk id="24" creationId="{9DFE9A93-F35D-0EAC-B2B8-C327552294DA}"/>
          </ac:spMkLst>
        </pc:spChg>
        <pc:spChg chg="del mod">
          <ac:chgData name="Carla Finn" userId="80e26864-a72a-40e5-8e74-ef59b91d6820" providerId="ADAL" clId="{D5C75BF9-A7B2-482D-A27E-71FDD2AADC68}" dt="2024-11-14T02:02:51.188" v="458" actId="478"/>
          <ac:spMkLst>
            <pc:docMk/>
            <pc:sldMk cId="1752388493" sldId="270"/>
            <ac:spMk id="27" creationId="{BFBB221A-35A1-0205-F0E7-95D073CB37E9}"/>
          </ac:spMkLst>
        </pc:spChg>
        <pc:spChg chg="mod">
          <ac:chgData name="Carla Finn" userId="80e26864-a72a-40e5-8e74-ef59b91d6820" providerId="ADAL" clId="{D5C75BF9-A7B2-482D-A27E-71FDD2AADC68}" dt="2024-11-14T02:19:51.444" v="548" actId="1076"/>
          <ac:spMkLst>
            <pc:docMk/>
            <pc:sldMk cId="1752388493" sldId="270"/>
            <ac:spMk id="5121" creationId="{58D87529-B3A7-1C33-3CE3-BC18DE725B78}"/>
          </ac:spMkLst>
        </pc:spChg>
        <pc:spChg chg="mod">
          <ac:chgData name="Carla Finn" userId="80e26864-a72a-40e5-8e74-ef59b91d6820" providerId="ADAL" clId="{D5C75BF9-A7B2-482D-A27E-71FDD2AADC68}" dt="2024-11-14T02:19:51.444" v="548" actId="1076"/>
          <ac:spMkLst>
            <pc:docMk/>
            <pc:sldMk cId="1752388493" sldId="270"/>
            <ac:spMk id="5122" creationId="{A191C9AA-4FEF-A11F-74C1-B2F09380B989}"/>
          </ac:spMkLst>
        </pc:spChg>
        <pc:spChg chg="mod">
          <ac:chgData name="Carla Finn" userId="80e26864-a72a-40e5-8e74-ef59b91d6820" providerId="ADAL" clId="{D5C75BF9-A7B2-482D-A27E-71FDD2AADC68}" dt="2024-11-14T02:19:51.444" v="548" actId="1076"/>
          <ac:spMkLst>
            <pc:docMk/>
            <pc:sldMk cId="1752388493" sldId="270"/>
            <ac:spMk id="5123" creationId="{441216DA-2117-0781-2549-38C93D8EBA28}"/>
          </ac:spMkLst>
        </pc:spChg>
        <pc:spChg chg="mod">
          <ac:chgData name="Carla Finn" userId="80e26864-a72a-40e5-8e74-ef59b91d6820" providerId="ADAL" clId="{D5C75BF9-A7B2-482D-A27E-71FDD2AADC68}" dt="2024-11-14T03:15:06.860" v="1927" actId="20577"/>
          <ac:spMkLst>
            <pc:docMk/>
            <pc:sldMk cId="1752388493" sldId="270"/>
            <ac:spMk id="5125" creationId="{63671E2F-8F71-D31E-1253-EE54059E5A90}"/>
          </ac:spMkLst>
        </pc:spChg>
        <pc:spChg chg="mod">
          <ac:chgData name="Carla Finn" userId="80e26864-a72a-40e5-8e74-ef59b91d6820" providerId="ADAL" clId="{D5C75BF9-A7B2-482D-A27E-71FDD2AADC68}" dt="2024-11-14T03:15:07.697" v="1928" actId="20577"/>
          <ac:spMkLst>
            <pc:docMk/>
            <pc:sldMk cId="1752388493" sldId="270"/>
            <ac:spMk id="5126" creationId="{94B9DDDD-E8A3-02FD-DCEF-7FEE04DCE2FB}"/>
          </ac:spMkLst>
        </pc:spChg>
        <pc:spChg chg="mod">
          <ac:chgData name="Carla Finn" userId="80e26864-a72a-40e5-8e74-ef59b91d6820" providerId="ADAL" clId="{D5C75BF9-A7B2-482D-A27E-71FDD2AADC68}" dt="2024-11-14T02:20:06.408" v="552" actId="1076"/>
          <ac:spMkLst>
            <pc:docMk/>
            <pc:sldMk cId="1752388493" sldId="270"/>
            <ac:spMk id="5128" creationId="{B961D780-7725-5E4E-9BCD-A17A621E27D3}"/>
          </ac:spMkLst>
        </pc:spChg>
        <pc:spChg chg="mod">
          <ac:chgData name="Carla Finn" userId="80e26864-a72a-40e5-8e74-ef59b91d6820" providerId="ADAL" clId="{D5C75BF9-A7B2-482D-A27E-71FDD2AADC68}" dt="2024-11-14T02:20:06.408" v="552" actId="1076"/>
          <ac:spMkLst>
            <pc:docMk/>
            <pc:sldMk cId="1752388493" sldId="270"/>
            <ac:spMk id="5129" creationId="{F251A7B8-3657-0A8C-F274-6C63ED3AD92B}"/>
          </ac:spMkLst>
        </pc:spChg>
        <pc:spChg chg="del">
          <ac:chgData name="Carla Finn" userId="80e26864-a72a-40e5-8e74-ef59b91d6820" providerId="ADAL" clId="{D5C75BF9-A7B2-482D-A27E-71FDD2AADC68}" dt="2024-11-14T02:10:12.288" v="508" actId="478"/>
          <ac:spMkLst>
            <pc:docMk/>
            <pc:sldMk cId="1752388493" sldId="270"/>
            <ac:spMk id="5137" creationId="{38734AFB-948C-D48D-2707-3F4FCFD5CBD7}"/>
          </ac:spMkLst>
        </pc:spChg>
        <pc:spChg chg="del">
          <ac:chgData name="Carla Finn" userId="80e26864-a72a-40e5-8e74-ef59b91d6820" providerId="ADAL" clId="{D5C75BF9-A7B2-482D-A27E-71FDD2AADC68}" dt="2024-11-14T02:10:20.655" v="510" actId="478"/>
          <ac:spMkLst>
            <pc:docMk/>
            <pc:sldMk cId="1752388493" sldId="270"/>
            <ac:spMk id="10257" creationId="{2B4A33A3-1ADE-96F2-CF7B-CAEAB0335DA6}"/>
          </ac:spMkLst>
        </pc:spChg>
        <pc:spChg chg="del">
          <ac:chgData name="Carla Finn" userId="80e26864-a72a-40e5-8e74-ef59b91d6820" providerId="ADAL" clId="{D5C75BF9-A7B2-482D-A27E-71FDD2AADC68}" dt="2024-11-14T02:10:20.655" v="510" actId="478"/>
          <ac:spMkLst>
            <pc:docMk/>
            <pc:sldMk cId="1752388493" sldId="270"/>
            <ac:spMk id="10258" creationId="{A4FCFD96-189C-D547-4BA0-7AE0944FE0FB}"/>
          </ac:spMkLst>
        </pc:spChg>
        <pc:spChg chg="del">
          <ac:chgData name="Carla Finn" userId="80e26864-a72a-40e5-8e74-ef59b91d6820" providerId="ADAL" clId="{D5C75BF9-A7B2-482D-A27E-71FDD2AADC68}" dt="2024-11-14T02:10:20.655" v="510" actId="478"/>
          <ac:spMkLst>
            <pc:docMk/>
            <pc:sldMk cId="1752388493" sldId="270"/>
            <ac:spMk id="10260" creationId="{AC0212DB-0C89-0B12-8C51-8A2418C95A47}"/>
          </ac:spMkLst>
        </pc:spChg>
        <pc:spChg chg="del">
          <ac:chgData name="Carla Finn" userId="80e26864-a72a-40e5-8e74-ef59b91d6820" providerId="ADAL" clId="{D5C75BF9-A7B2-482D-A27E-71FDD2AADC68}" dt="2024-11-14T02:10:20.655" v="510" actId="478"/>
          <ac:spMkLst>
            <pc:docMk/>
            <pc:sldMk cId="1752388493" sldId="270"/>
            <ac:spMk id="10261" creationId="{D2D48DDC-8D3A-FAAE-3981-662A2C25E61F}"/>
          </ac:spMkLst>
        </pc:spChg>
        <pc:spChg chg="del">
          <ac:chgData name="Carla Finn" userId="80e26864-a72a-40e5-8e74-ef59b91d6820" providerId="ADAL" clId="{D5C75BF9-A7B2-482D-A27E-71FDD2AADC68}" dt="2024-11-14T02:10:20.655" v="510" actId="478"/>
          <ac:spMkLst>
            <pc:docMk/>
            <pc:sldMk cId="1752388493" sldId="270"/>
            <ac:spMk id="10262" creationId="{0EEE8984-F45B-C035-24CC-F6BD9DE4D8A5}"/>
          </ac:spMkLst>
        </pc:spChg>
        <pc:spChg chg="del">
          <ac:chgData name="Carla Finn" userId="80e26864-a72a-40e5-8e74-ef59b91d6820" providerId="ADAL" clId="{D5C75BF9-A7B2-482D-A27E-71FDD2AADC68}" dt="2024-11-14T02:10:20.655" v="510" actId="478"/>
          <ac:spMkLst>
            <pc:docMk/>
            <pc:sldMk cId="1752388493" sldId="270"/>
            <ac:spMk id="10263" creationId="{CD672AE5-8AF5-FDE8-64A3-6B6B93EF3801}"/>
          </ac:spMkLst>
        </pc:spChg>
        <pc:spChg chg="mod">
          <ac:chgData name="Carla Finn" userId="80e26864-a72a-40e5-8e74-ef59b91d6820" providerId="ADAL" clId="{D5C75BF9-A7B2-482D-A27E-71FDD2AADC68}" dt="2024-11-14T02:19:51.444" v="548" actId="1076"/>
          <ac:spMkLst>
            <pc:docMk/>
            <pc:sldMk cId="1752388493" sldId="270"/>
            <ac:spMk id="10265" creationId="{CE1E178B-1556-2F91-C0DD-47F902B0AF24}"/>
          </ac:spMkLst>
        </pc:spChg>
        <pc:spChg chg="mod">
          <ac:chgData name="Carla Finn" userId="80e26864-a72a-40e5-8e74-ef59b91d6820" providerId="ADAL" clId="{D5C75BF9-A7B2-482D-A27E-71FDD2AADC68}" dt="2024-11-14T02:19:51.444" v="548" actId="1076"/>
          <ac:spMkLst>
            <pc:docMk/>
            <pc:sldMk cId="1752388493" sldId="270"/>
            <ac:spMk id="10266" creationId="{EC5065C8-3246-7F47-B24A-D3A8517D9441}"/>
          </ac:spMkLst>
        </pc:spChg>
        <pc:spChg chg="mod">
          <ac:chgData name="Carla Finn" userId="80e26864-a72a-40e5-8e74-ef59b91d6820" providerId="ADAL" clId="{D5C75BF9-A7B2-482D-A27E-71FDD2AADC68}" dt="2024-11-14T02:19:51.444" v="548" actId="1076"/>
          <ac:spMkLst>
            <pc:docMk/>
            <pc:sldMk cId="1752388493" sldId="270"/>
            <ac:spMk id="10267" creationId="{57446B8F-B5ED-3DA9-A3CA-3BD28A5449A0}"/>
          </ac:spMkLst>
        </pc:spChg>
        <pc:spChg chg="mod">
          <ac:chgData name="Carla Finn" userId="80e26864-a72a-40e5-8e74-ef59b91d6820" providerId="ADAL" clId="{D5C75BF9-A7B2-482D-A27E-71FDD2AADC68}" dt="2024-11-14T02:19:51.444" v="548" actId="1076"/>
          <ac:spMkLst>
            <pc:docMk/>
            <pc:sldMk cId="1752388493" sldId="270"/>
            <ac:spMk id="10268" creationId="{F2D29D2F-D136-B5CA-1C2B-7630ACAEEFA6}"/>
          </ac:spMkLst>
        </pc:spChg>
        <pc:spChg chg="mod">
          <ac:chgData name="Carla Finn" userId="80e26864-a72a-40e5-8e74-ef59b91d6820" providerId="ADAL" clId="{D5C75BF9-A7B2-482D-A27E-71FDD2AADC68}" dt="2024-11-14T02:19:51.444" v="548" actId="1076"/>
          <ac:spMkLst>
            <pc:docMk/>
            <pc:sldMk cId="1752388493" sldId="270"/>
            <ac:spMk id="10269" creationId="{9E2BE350-225F-66A6-A385-9655F45786DB}"/>
          </ac:spMkLst>
        </pc:spChg>
        <pc:spChg chg="mod">
          <ac:chgData name="Carla Finn" userId="80e26864-a72a-40e5-8e74-ef59b91d6820" providerId="ADAL" clId="{D5C75BF9-A7B2-482D-A27E-71FDD2AADC68}" dt="2024-11-14T03:15:05.964" v="1926" actId="20577"/>
          <ac:spMkLst>
            <pc:docMk/>
            <pc:sldMk cId="1752388493" sldId="270"/>
            <ac:spMk id="10271" creationId="{ADE2FBDE-BC0B-9294-EFB7-02A53BFF9D7D}"/>
          </ac:spMkLst>
        </pc:spChg>
        <pc:picChg chg="add mod">
          <ac:chgData name="Carla Finn" userId="80e26864-a72a-40e5-8e74-ef59b91d6820" providerId="ADAL" clId="{D5C75BF9-A7B2-482D-A27E-71FDD2AADC68}" dt="2024-11-14T02:08:14.606" v="501" actId="1076"/>
          <ac:picMkLst>
            <pc:docMk/>
            <pc:sldMk cId="1752388493" sldId="270"/>
            <ac:picMk id="10" creationId="{6AF50275-3E1D-9DB1-076A-C8E7021B0F3B}"/>
          </ac:picMkLst>
        </pc:picChg>
        <pc:picChg chg="add del mod">
          <ac:chgData name="Carla Finn" userId="80e26864-a72a-40e5-8e74-ef59b91d6820" providerId="ADAL" clId="{D5C75BF9-A7B2-482D-A27E-71FDD2AADC68}" dt="2024-11-14T02:10:15.586" v="509" actId="478"/>
          <ac:picMkLst>
            <pc:docMk/>
            <pc:sldMk cId="1752388493" sldId="270"/>
            <ac:picMk id="11" creationId="{C0249B20-FFCE-0748-7990-EA15287D431D}"/>
          </ac:picMkLst>
        </pc:picChg>
        <pc:picChg chg="add mod ord">
          <ac:chgData name="Carla Finn" userId="80e26864-a72a-40e5-8e74-ef59b91d6820" providerId="ADAL" clId="{D5C75BF9-A7B2-482D-A27E-71FDD2AADC68}" dt="2024-11-14T02:20:41.846" v="563" actId="166"/>
          <ac:picMkLst>
            <pc:docMk/>
            <pc:sldMk cId="1752388493" sldId="270"/>
            <ac:picMk id="12" creationId="{0BAC0D24-3239-F157-5B5E-4E2D2356B5FB}"/>
          </ac:picMkLst>
        </pc:picChg>
        <pc:picChg chg="add mod ord">
          <ac:chgData name="Carla Finn" userId="80e26864-a72a-40e5-8e74-ef59b91d6820" providerId="ADAL" clId="{D5C75BF9-A7B2-482D-A27E-71FDD2AADC68}" dt="2024-11-14T02:20:41.846" v="563" actId="166"/>
          <ac:picMkLst>
            <pc:docMk/>
            <pc:sldMk cId="1752388493" sldId="270"/>
            <ac:picMk id="13" creationId="{4E43882F-56E2-761A-356B-FFC69EC6883A}"/>
          </ac:picMkLst>
        </pc:picChg>
        <pc:picChg chg="add mod ord">
          <ac:chgData name="Carla Finn" userId="80e26864-a72a-40e5-8e74-ef59b91d6820" providerId="ADAL" clId="{D5C75BF9-A7B2-482D-A27E-71FDD2AADC68}" dt="2024-11-14T02:20:41.846" v="563" actId="166"/>
          <ac:picMkLst>
            <pc:docMk/>
            <pc:sldMk cId="1752388493" sldId="270"/>
            <ac:picMk id="14" creationId="{DB21A38A-5DC0-498B-D1E1-F4138D0543C7}"/>
          </ac:picMkLst>
        </pc:picChg>
        <pc:picChg chg="add del mod">
          <ac:chgData name="Carla Finn" userId="80e26864-a72a-40e5-8e74-ef59b91d6820" providerId="ADAL" clId="{D5C75BF9-A7B2-482D-A27E-71FDD2AADC68}" dt="2024-11-14T02:19:35.197" v="541" actId="478"/>
          <ac:picMkLst>
            <pc:docMk/>
            <pc:sldMk cId="1752388493" sldId="270"/>
            <ac:picMk id="15" creationId="{2777FE7D-5D0B-21C5-0450-6FDADC7A8AF8}"/>
          </ac:picMkLst>
        </pc:picChg>
        <pc:picChg chg="add mod">
          <ac:chgData name="Carla Finn" userId="80e26864-a72a-40e5-8e74-ef59b91d6820" providerId="ADAL" clId="{D5C75BF9-A7B2-482D-A27E-71FDD2AADC68}" dt="2024-11-14T02:20:24.185" v="556" actId="1076"/>
          <ac:picMkLst>
            <pc:docMk/>
            <pc:sldMk cId="1752388493" sldId="270"/>
            <ac:picMk id="16" creationId="{6FB552BB-27A0-DE98-A0C2-B0C8665990EE}"/>
          </ac:picMkLst>
        </pc:picChg>
        <pc:picChg chg="add mod">
          <ac:chgData name="Carla Finn" userId="80e26864-a72a-40e5-8e74-ef59b91d6820" providerId="ADAL" clId="{D5C75BF9-A7B2-482D-A27E-71FDD2AADC68}" dt="2024-11-14T02:20:29.888" v="560" actId="1076"/>
          <ac:picMkLst>
            <pc:docMk/>
            <pc:sldMk cId="1752388493" sldId="270"/>
            <ac:picMk id="17" creationId="{B8B69A42-447E-A21E-FD5E-20DDBB52845C}"/>
          </ac:picMkLst>
        </pc:picChg>
        <pc:picChg chg="add mod">
          <ac:chgData name="Carla Finn" userId="80e26864-a72a-40e5-8e74-ef59b91d6820" providerId="ADAL" clId="{D5C75BF9-A7B2-482D-A27E-71FDD2AADC68}" dt="2024-11-14T02:20:33.420" v="562" actId="1076"/>
          <ac:picMkLst>
            <pc:docMk/>
            <pc:sldMk cId="1752388493" sldId="270"/>
            <ac:picMk id="18" creationId="{1CC08D0E-DC42-D4BF-50DE-E3611E443097}"/>
          </ac:picMkLst>
        </pc:picChg>
        <pc:picChg chg="mod">
          <ac:chgData name="Carla Finn" userId="80e26864-a72a-40e5-8e74-ef59b91d6820" providerId="ADAL" clId="{D5C75BF9-A7B2-482D-A27E-71FDD2AADC68}" dt="2024-11-14T02:19:51.444" v="548" actId="1076"/>
          <ac:picMkLst>
            <pc:docMk/>
            <pc:sldMk cId="1752388493" sldId="270"/>
            <ac:picMk id="23" creationId="{696B24DC-6B92-A9F5-E07A-EC0AF21AC893}"/>
          </ac:picMkLst>
        </pc:picChg>
        <pc:picChg chg="add mod">
          <ac:chgData name="Carla Finn" userId="80e26864-a72a-40e5-8e74-ef59b91d6820" providerId="ADAL" clId="{D5C75BF9-A7B2-482D-A27E-71FDD2AADC68}" dt="2024-11-14T02:36:43.566" v="1572"/>
          <ac:picMkLst>
            <pc:docMk/>
            <pc:sldMk cId="1752388493" sldId="270"/>
            <ac:picMk id="25" creationId="{2D606A54-B7D9-C8B3-63A7-FFEA320A1EFE}"/>
          </ac:picMkLst>
        </pc:picChg>
        <pc:picChg chg="add mod">
          <ac:chgData name="Carla Finn" userId="80e26864-a72a-40e5-8e74-ef59b91d6820" providerId="ADAL" clId="{D5C75BF9-A7B2-482D-A27E-71FDD2AADC68}" dt="2024-11-14T02:36:43.566" v="1572"/>
          <ac:picMkLst>
            <pc:docMk/>
            <pc:sldMk cId="1752388493" sldId="270"/>
            <ac:picMk id="28" creationId="{1CECEEBD-0B30-6EC5-EA81-6C2E572B0E11}"/>
          </ac:picMkLst>
        </pc:picChg>
        <pc:picChg chg="add mod">
          <ac:chgData name="Carla Finn" userId="80e26864-a72a-40e5-8e74-ef59b91d6820" providerId="ADAL" clId="{D5C75BF9-A7B2-482D-A27E-71FDD2AADC68}" dt="2024-11-14T02:19:51.444" v="548" actId="1076"/>
          <ac:picMkLst>
            <pc:docMk/>
            <pc:sldMk cId="1752388493" sldId="270"/>
            <ac:picMk id="1026" creationId="{0B49F45D-5895-50DF-BE87-D068AACEBD37}"/>
          </ac:picMkLst>
        </pc:picChg>
        <pc:picChg chg="add mod">
          <ac:chgData name="Carla Finn" userId="80e26864-a72a-40e5-8e74-ef59b91d6820" providerId="ADAL" clId="{D5C75BF9-A7B2-482D-A27E-71FDD2AADC68}" dt="2024-11-14T02:19:51.444" v="548" actId="1076"/>
          <ac:picMkLst>
            <pc:docMk/>
            <pc:sldMk cId="1752388493" sldId="270"/>
            <ac:picMk id="1028" creationId="{CAC3CBEB-F5B4-B233-DFA2-2379C5E526F7}"/>
          </ac:picMkLst>
        </pc:picChg>
        <pc:picChg chg="del">
          <ac:chgData name="Carla Finn" userId="80e26864-a72a-40e5-8e74-ef59b91d6820" providerId="ADAL" clId="{D5C75BF9-A7B2-482D-A27E-71FDD2AADC68}" dt="2024-11-14T02:07:47.898" v="495" actId="478"/>
          <ac:picMkLst>
            <pc:docMk/>
            <pc:sldMk cId="1752388493" sldId="270"/>
            <ac:picMk id="5124" creationId="{BD2199CC-17EC-35D9-A232-7DFC8864AEBF}"/>
          </ac:picMkLst>
        </pc:picChg>
        <pc:picChg chg="del mod">
          <ac:chgData name="Carla Finn" userId="80e26864-a72a-40e5-8e74-ef59b91d6820" providerId="ADAL" clId="{D5C75BF9-A7B2-482D-A27E-71FDD2AADC68}" dt="2024-11-14T02:11:17.386" v="518" actId="478"/>
          <ac:picMkLst>
            <pc:docMk/>
            <pc:sldMk cId="1752388493" sldId="270"/>
            <ac:picMk id="5127" creationId="{34E2FCC0-3667-A6E5-34D8-4B9EE7A4A451}"/>
          </ac:picMkLst>
        </pc:picChg>
        <pc:picChg chg="del">
          <ac:chgData name="Carla Finn" userId="80e26864-a72a-40e5-8e74-ef59b91d6820" providerId="ADAL" clId="{D5C75BF9-A7B2-482D-A27E-71FDD2AADC68}" dt="2024-11-14T02:10:20.655" v="510" actId="478"/>
          <ac:picMkLst>
            <pc:docMk/>
            <pc:sldMk cId="1752388493" sldId="270"/>
            <ac:picMk id="5131" creationId="{B5793D38-51A8-F615-9F5C-0B8810CDB5B2}"/>
          </ac:picMkLst>
        </pc:picChg>
        <pc:picChg chg="del">
          <ac:chgData name="Carla Finn" userId="80e26864-a72a-40e5-8e74-ef59b91d6820" providerId="ADAL" clId="{D5C75BF9-A7B2-482D-A27E-71FDD2AADC68}" dt="2024-11-14T02:10:10.879" v="507" actId="478"/>
          <ac:picMkLst>
            <pc:docMk/>
            <pc:sldMk cId="1752388493" sldId="270"/>
            <ac:picMk id="5132" creationId="{482DB427-C359-D6BF-600C-2B0702D5A94A}"/>
          </ac:picMkLst>
        </pc:picChg>
        <pc:picChg chg="del mod">
          <ac:chgData name="Carla Finn" userId="80e26864-a72a-40e5-8e74-ef59b91d6820" providerId="ADAL" clId="{D5C75BF9-A7B2-482D-A27E-71FDD2AADC68}" dt="2024-11-14T02:11:08.648" v="515" actId="478"/>
          <ac:picMkLst>
            <pc:docMk/>
            <pc:sldMk cId="1752388493" sldId="270"/>
            <ac:picMk id="5134" creationId="{5F5C1419-91D8-C299-9736-890E074BDE87}"/>
          </ac:picMkLst>
        </pc:picChg>
        <pc:picChg chg="del">
          <ac:chgData name="Carla Finn" userId="80e26864-a72a-40e5-8e74-ef59b91d6820" providerId="ADAL" clId="{D5C75BF9-A7B2-482D-A27E-71FDD2AADC68}" dt="2024-11-14T02:10:10.252" v="506" actId="478"/>
          <ac:picMkLst>
            <pc:docMk/>
            <pc:sldMk cId="1752388493" sldId="270"/>
            <ac:picMk id="5135" creationId="{C6534355-5E1C-FE13-A03B-FD95F6B34FAD}"/>
          </ac:picMkLst>
        </pc:picChg>
        <pc:picChg chg="del mod">
          <ac:chgData name="Carla Finn" userId="80e26864-a72a-40e5-8e74-ef59b91d6820" providerId="ADAL" clId="{D5C75BF9-A7B2-482D-A27E-71FDD2AADC68}" dt="2024-11-14T02:07:33.373" v="492" actId="478"/>
          <ac:picMkLst>
            <pc:docMk/>
            <pc:sldMk cId="1752388493" sldId="270"/>
            <ac:picMk id="5136" creationId="{F63F69A7-12B4-1B97-0231-692FFC09B119}"/>
          </ac:picMkLst>
        </pc:picChg>
        <pc:picChg chg="del">
          <ac:chgData name="Carla Finn" userId="80e26864-a72a-40e5-8e74-ef59b91d6820" providerId="ADAL" clId="{D5C75BF9-A7B2-482D-A27E-71FDD2AADC68}" dt="2024-11-14T02:10:20.655" v="510" actId="478"/>
          <ac:picMkLst>
            <pc:docMk/>
            <pc:sldMk cId="1752388493" sldId="270"/>
            <ac:picMk id="10242" creationId="{4E1DBC8D-32A2-7BBC-2862-49AE738351C2}"/>
          </ac:picMkLst>
        </pc:picChg>
        <pc:picChg chg="del mod">
          <ac:chgData name="Carla Finn" userId="80e26864-a72a-40e5-8e74-ef59b91d6820" providerId="ADAL" clId="{D5C75BF9-A7B2-482D-A27E-71FDD2AADC68}" dt="2024-11-14T02:10:20.655" v="510" actId="478"/>
          <ac:picMkLst>
            <pc:docMk/>
            <pc:sldMk cId="1752388493" sldId="270"/>
            <ac:picMk id="10244" creationId="{D4A203DA-9B32-17EE-D867-E452197811AE}"/>
          </ac:picMkLst>
        </pc:picChg>
        <pc:cxnChg chg="mod">
          <ac:chgData name="Carla Finn" userId="80e26864-a72a-40e5-8e74-ef59b91d6820" providerId="ADAL" clId="{D5C75BF9-A7B2-482D-A27E-71FDD2AADC68}" dt="2024-11-14T02:20:06.408" v="552" actId="1076"/>
          <ac:cxnSpMkLst>
            <pc:docMk/>
            <pc:sldMk cId="1752388493" sldId="270"/>
            <ac:cxnSpMk id="26" creationId="{150D1932-F9D6-11FD-DA91-975235B94D26}"/>
          </ac:cxnSpMkLst>
        </pc:cxnChg>
      </pc:sldChg>
      <pc:sldChg chg="delSp modSp modAnim modNotesTx">
        <pc:chgData name="Carla Finn" userId="80e26864-a72a-40e5-8e74-ef59b91d6820" providerId="ADAL" clId="{D5C75BF9-A7B2-482D-A27E-71FDD2AADC68}" dt="2025-02-21T22:10:13.972" v="9521" actId="1076"/>
        <pc:sldMkLst>
          <pc:docMk/>
          <pc:sldMk cId="369343881" sldId="271"/>
        </pc:sldMkLst>
        <pc:picChg chg="mod">
          <ac:chgData name="Carla Finn" userId="80e26864-a72a-40e5-8e74-ef59b91d6820" providerId="ADAL" clId="{D5C75BF9-A7B2-482D-A27E-71FDD2AADC68}" dt="2025-02-21T22:10:13.972" v="9521" actId="1076"/>
          <ac:picMkLst>
            <pc:docMk/>
            <pc:sldMk cId="369343881" sldId="271"/>
            <ac:picMk id="12290" creationId="{F4F1687D-073A-FF7A-8F0A-183395A1CC37}"/>
          </ac:picMkLst>
        </pc:picChg>
        <pc:picChg chg="mod">
          <ac:chgData name="Carla Finn" userId="80e26864-a72a-40e5-8e74-ef59b91d6820" providerId="ADAL" clId="{D5C75BF9-A7B2-482D-A27E-71FDD2AADC68}" dt="2025-02-21T22:10:13.972" v="9521" actId="1076"/>
          <ac:picMkLst>
            <pc:docMk/>
            <pc:sldMk cId="369343881" sldId="271"/>
            <ac:picMk id="12292" creationId="{41646C1F-1F64-AEEC-33A3-DE5BF0C51C6A}"/>
          </ac:picMkLst>
        </pc:picChg>
        <pc:picChg chg="del">
          <ac:chgData name="Carla Finn" userId="80e26864-a72a-40e5-8e74-ef59b91d6820" providerId="ADAL" clId="{D5C75BF9-A7B2-482D-A27E-71FDD2AADC68}" dt="2025-02-21T22:10:08.033" v="9520" actId="478"/>
          <ac:picMkLst>
            <pc:docMk/>
            <pc:sldMk cId="369343881" sldId="271"/>
            <ac:picMk id="12294" creationId="{EE57F972-FEF9-BCEE-F76F-C8ED3021BFF4}"/>
          </ac:picMkLst>
        </pc:picChg>
        <pc:picChg chg="mod">
          <ac:chgData name="Carla Finn" userId="80e26864-a72a-40e5-8e74-ef59b91d6820" providerId="ADAL" clId="{D5C75BF9-A7B2-482D-A27E-71FDD2AADC68}" dt="2025-02-21T22:10:13.972" v="9521" actId="1076"/>
          <ac:picMkLst>
            <pc:docMk/>
            <pc:sldMk cId="369343881" sldId="271"/>
            <ac:picMk id="12296" creationId="{74C4665D-E099-1D35-9FAC-015E3FAA1A83}"/>
          </ac:picMkLst>
        </pc:picChg>
      </pc:sldChg>
      <pc:sldChg chg="addSp delSp modSp mod delAnim modAnim modNotesTx">
        <pc:chgData name="Carla Finn" userId="80e26864-a72a-40e5-8e74-ef59b91d6820" providerId="ADAL" clId="{D5C75BF9-A7B2-482D-A27E-71FDD2AADC68}" dt="2024-11-15T02:16:59.626" v="6774" actId="20577"/>
        <pc:sldMkLst>
          <pc:docMk/>
          <pc:sldMk cId="1526520696" sldId="273"/>
        </pc:sldMkLst>
        <pc:spChg chg="add mod">
          <ac:chgData name="Carla Finn" userId="80e26864-a72a-40e5-8e74-ef59b91d6820" providerId="ADAL" clId="{D5C75BF9-A7B2-482D-A27E-71FDD2AADC68}" dt="2024-11-14T02:46:43.942" v="1915"/>
          <ac:spMkLst>
            <pc:docMk/>
            <pc:sldMk cId="1526520696" sldId="273"/>
            <ac:spMk id="5" creationId="{C39D017B-C645-3FC4-D59B-94125A64E336}"/>
          </ac:spMkLst>
        </pc:spChg>
        <pc:spChg chg="add mod">
          <ac:chgData name="Carla Finn" userId="80e26864-a72a-40e5-8e74-ef59b91d6820" providerId="ADAL" clId="{D5C75BF9-A7B2-482D-A27E-71FDD2AADC68}" dt="2024-11-14T02:47:19.400" v="1924" actId="14100"/>
          <ac:spMkLst>
            <pc:docMk/>
            <pc:sldMk cId="1526520696" sldId="273"/>
            <ac:spMk id="9" creationId="{355604B4-7BC9-1C06-3780-1C25CCABF827}"/>
          </ac:spMkLst>
        </pc:spChg>
        <pc:spChg chg="add mod">
          <ac:chgData name="Carla Finn" userId="80e26864-a72a-40e5-8e74-ef59b91d6820" providerId="ADAL" clId="{D5C75BF9-A7B2-482D-A27E-71FDD2AADC68}" dt="2024-11-14T03:26:01.739" v="2066" actId="20577"/>
          <ac:spMkLst>
            <pc:docMk/>
            <pc:sldMk cId="1526520696" sldId="273"/>
            <ac:spMk id="10" creationId="{6C0D2950-6AF1-0125-C221-23C70BE21834}"/>
          </ac:spMkLst>
        </pc:spChg>
        <pc:spChg chg="add del mod">
          <ac:chgData name="Carla Finn" userId="80e26864-a72a-40e5-8e74-ef59b91d6820" providerId="ADAL" clId="{D5C75BF9-A7B2-482D-A27E-71FDD2AADC68}" dt="2024-11-14T03:15:21.211" v="1931" actId="478"/>
          <ac:spMkLst>
            <pc:docMk/>
            <pc:sldMk cId="1526520696" sldId="273"/>
            <ac:spMk id="11" creationId="{46474493-51EF-367F-77A8-323E7B34ABAB}"/>
          </ac:spMkLst>
        </pc:spChg>
        <pc:spChg chg="add del mod">
          <ac:chgData name="Carla Finn" userId="80e26864-a72a-40e5-8e74-ef59b91d6820" providerId="ADAL" clId="{D5C75BF9-A7B2-482D-A27E-71FDD2AADC68}" dt="2024-11-14T03:15:21.498" v="1932" actId="478"/>
          <ac:spMkLst>
            <pc:docMk/>
            <pc:sldMk cId="1526520696" sldId="273"/>
            <ac:spMk id="12" creationId="{8697EDD5-D183-5FF1-E254-3986FF485BD3}"/>
          </ac:spMkLst>
        </pc:spChg>
        <pc:spChg chg="add del mod">
          <ac:chgData name="Carla Finn" userId="80e26864-a72a-40e5-8e74-ef59b91d6820" providerId="ADAL" clId="{D5C75BF9-A7B2-482D-A27E-71FDD2AADC68}" dt="2024-11-14T03:15:20.633" v="1930" actId="478"/>
          <ac:spMkLst>
            <pc:docMk/>
            <pc:sldMk cId="1526520696" sldId="273"/>
            <ac:spMk id="13" creationId="{7794534E-7684-32A9-3BC3-00135F67ADDE}"/>
          </ac:spMkLst>
        </pc:spChg>
        <pc:spChg chg="add mod">
          <ac:chgData name="Carla Finn" userId="80e26864-a72a-40e5-8e74-ef59b91d6820" providerId="ADAL" clId="{D5C75BF9-A7B2-482D-A27E-71FDD2AADC68}" dt="2024-11-14T03:26:04.789" v="2068" actId="20577"/>
          <ac:spMkLst>
            <pc:docMk/>
            <pc:sldMk cId="1526520696" sldId="273"/>
            <ac:spMk id="14" creationId="{20424DD9-B85F-9166-5874-EDD4FED010C4}"/>
          </ac:spMkLst>
        </pc:spChg>
        <pc:spChg chg="add mod">
          <ac:chgData name="Carla Finn" userId="80e26864-a72a-40e5-8e74-ef59b91d6820" providerId="ADAL" clId="{D5C75BF9-A7B2-482D-A27E-71FDD2AADC68}" dt="2024-11-14T03:26:10.279" v="2073" actId="20577"/>
          <ac:spMkLst>
            <pc:docMk/>
            <pc:sldMk cId="1526520696" sldId="273"/>
            <ac:spMk id="15" creationId="{1410F379-9800-2C48-6B15-D636B3DC0DA4}"/>
          </ac:spMkLst>
        </pc:spChg>
        <pc:spChg chg="add mod">
          <ac:chgData name="Carla Finn" userId="80e26864-a72a-40e5-8e74-ef59b91d6820" providerId="ADAL" clId="{D5C75BF9-A7B2-482D-A27E-71FDD2AADC68}" dt="2024-11-14T03:28:08.402" v="2122" actId="1076"/>
          <ac:spMkLst>
            <pc:docMk/>
            <pc:sldMk cId="1526520696" sldId="273"/>
            <ac:spMk id="17" creationId="{D0AEA942-4718-B3B2-F457-B06CC72EDB5F}"/>
          </ac:spMkLst>
        </pc:spChg>
        <pc:spChg chg="add mod">
          <ac:chgData name="Carla Finn" userId="80e26864-a72a-40e5-8e74-ef59b91d6820" providerId="ADAL" clId="{D5C75BF9-A7B2-482D-A27E-71FDD2AADC68}" dt="2024-11-14T03:25:12.010" v="2060" actId="1582"/>
          <ac:spMkLst>
            <pc:docMk/>
            <pc:sldMk cId="1526520696" sldId="273"/>
            <ac:spMk id="18" creationId="{620C9714-DB3E-6DB8-7174-C11989F8DB65}"/>
          </ac:spMkLst>
        </pc:spChg>
        <pc:spChg chg="add mod">
          <ac:chgData name="Carla Finn" userId="80e26864-a72a-40e5-8e74-ef59b91d6820" providerId="ADAL" clId="{D5C75BF9-A7B2-482D-A27E-71FDD2AADC68}" dt="2024-11-14T03:25:12.010" v="2060" actId="1582"/>
          <ac:spMkLst>
            <pc:docMk/>
            <pc:sldMk cId="1526520696" sldId="273"/>
            <ac:spMk id="19" creationId="{E4395C75-D311-AF8A-377B-0829E99A7AFC}"/>
          </ac:spMkLst>
        </pc:spChg>
        <pc:spChg chg="add mod">
          <ac:chgData name="Carla Finn" userId="80e26864-a72a-40e5-8e74-ef59b91d6820" providerId="ADAL" clId="{D5C75BF9-A7B2-482D-A27E-71FDD2AADC68}" dt="2024-11-14T03:25:12.010" v="2060" actId="1582"/>
          <ac:spMkLst>
            <pc:docMk/>
            <pc:sldMk cId="1526520696" sldId="273"/>
            <ac:spMk id="20" creationId="{53F2E5BD-649E-7753-6BA9-4BF92636B8C4}"/>
          </ac:spMkLst>
        </pc:spChg>
        <pc:spChg chg="add del mod">
          <ac:chgData name="Carla Finn" userId="80e26864-a72a-40e5-8e74-ef59b91d6820" providerId="ADAL" clId="{D5C75BF9-A7B2-482D-A27E-71FDD2AADC68}" dt="2024-11-14T03:24:29.315" v="2052" actId="478"/>
          <ac:spMkLst>
            <pc:docMk/>
            <pc:sldMk cId="1526520696" sldId="273"/>
            <ac:spMk id="21" creationId="{4754E845-C96D-37BA-DECE-0F668BCB8898}"/>
          </ac:spMkLst>
        </pc:spChg>
        <pc:graphicFrameChg chg="add del mod modGraphic">
          <ac:chgData name="Carla Finn" userId="80e26864-a72a-40e5-8e74-ef59b91d6820" providerId="ADAL" clId="{D5C75BF9-A7B2-482D-A27E-71FDD2AADC68}" dt="2024-11-14T05:10:56.995" v="5441" actId="478"/>
          <ac:graphicFrameMkLst>
            <pc:docMk/>
            <pc:sldMk cId="1526520696" sldId="273"/>
            <ac:graphicFrameMk id="16" creationId="{DC81755F-EF4F-16DE-78D5-9CFE5C12575F}"/>
          </ac:graphicFrameMkLst>
        </pc:graphicFrameChg>
        <pc:graphicFrameChg chg="add del mod modGraphic">
          <ac:chgData name="Carla Finn" userId="80e26864-a72a-40e5-8e74-ef59b91d6820" providerId="ADAL" clId="{D5C75BF9-A7B2-482D-A27E-71FDD2AADC68}" dt="2024-11-14T05:10:54.772" v="5440" actId="478"/>
          <ac:graphicFrameMkLst>
            <pc:docMk/>
            <pc:sldMk cId="1526520696" sldId="273"/>
            <ac:graphicFrameMk id="22" creationId="{53170FF1-440F-5F55-5F3B-1D736FAB31AE}"/>
          </ac:graphicFrameMkLst>
        </pc:graphicFrameChg>
        <pc:graphicFrameChg chg="add mod modGraphic">
          <ac:chgData name="Carla Finn" userId="80e26864-a72a-40e5-8e74-ef59b91d6820" providerId="ADAL" clId="{D5C75BF9-A7B2-482D-A27E-71FDD2AADC68}" dt="2024-11-14T05:11:55.119" v="5458" actId="12789"/>
          <ac:graphicFrameMkLst>
            <pc:docMk/>
            <pc:sldMk cId="1526520696" sldId="273"/>
            <ac:graphicFrameMk id="23" creationId="{87838FFF-DD87-2F6F-E3DA-6E312F022602}"/>
          </ac:graphicFrameMkLst>
        </pc:graphicFrameChg>
        <pc:graphicFrameChg chg="add mod">
          <ac:chgData name="Carla Finn" userId="80e26864-a72a-40e5-8e74-ef59b91d6820" providerId="ADAL" clId="{D5C75BF9-A7B2-482D-A27E-71FDD2AADC68}" dt="2024-11-14T05:11:16.153" v="5445"/>
          <ac:graphicFrameMkLst>
            <pc:docMk/>
            <pc:sldMk cId="1526520696" sldId="273"/>
            <ac:graphicFrameMk id="24" creationId="{89F62E3D-B3AA-3C6A-A318-7BD0ADDCBA8E}"/>
          </ac:graphicFrameMkLst>
        </pc:graphicFrameChg>
        <pc:graphicFrameChg chg="add mod">
          <ac:chgData name="Carla Finn" userId="80e26864-a72a-40e5-8e74-ef59b91d6820" providerId="ADAL" clId="{D5C75BF9-A7B2-482D-A27E-71FDD2AADC68}" dt="2024-11-14T05:12:10.908" v="5461" actId="1076"/>
          <ac:graphicFrameMkLst>
            <pc:docMk/>
            <pc:sldMk cId="1526520696" sldId="273"/>
            <ac:graphicFrameMk id="25" creationId="{9C4E6617-D491-4AFA-3D67-FEFE5D0DF554}"/>
          </ac:graphicFrameMkLst>
        </pc:graphicFrameChg>
        <pc:picChg chg="add mod">
          <ac:chgData name="Carla Finn" userId="80e26864-a72a-40e5-8e74-ef59b91d6820" providerId="ADAL" clId="{D5C75BF9-A7B2-482D-A27E-71FDD2AADC68}" dt="2024-11-14T03:15:24.972" v="1934" actId="1076"/>
          <ac:picMkLst>
            <pc:docMk/>
            <pc:sldMk cId="1526520696" sldId="273"/>
            <ac:picMk id="2" creationId="{74B0FDE5-30C5-EFFA-72B8-F66EC4BEC394}"/>
          </ac:picMkLst>
        </pc:picChg>
        <pc:picChg chg="add mod">
          <ac:chgData name="Carla Finn" userId="80e26864-a72a-40e5-8e74-ef59b91d6820" providerId="ADAL" clId="{D5C75BF9-A7B2-482D-A27E-71FDD2AADC68}" dt="2024-11-14T03:15:28.615" v="1936" actId="1076"/>
          <ac:picMkLst>
            <pc:docMk/>
            <pc:sldMk cId="1526520696" sldId="273"/>
            <ac:picMk id="3" creationId="{A4B47102-24F5-1658-6E07-99C5FF900229}"/>
          </ac:picMkLst>
        </pc:picChg>
        <pc:picChg chg="add mod">
          <ac:chgData name="Carla Finn" userId="80e26864-a72a-40e5-8e74-ef59b91d6820" providerId="ADAL" clId="{D5C75BF9-A7B2-482D-A27E-71FDD2AADC68}" dt="2024-11-14T03:15:37.286" v="1938" actId="1076"/>
          <ac:picMkLst>
            <pc:docMk/>
            <pc:sldMk cId="1526520696" sldId="273"/>
            <ac:picMk id="4" creationId="{88B106BB-7F4B-2BCA-44D7-819BFF1137AA}"/>
          </ac:picMkLst>
        </pc:picChg>
        <pc:picChg chg="add mod">
          <ac:chgData name="Carla Finn" userId="80e26864-a72a-40e5-8e74-ef59b91d6820" providerId="ADAL" clId="{D5C75BF9-A7B2-482D-A27E-71FDD2AADC68}" dt="2024-11-14T02:46:43.942" v="1915"/>
          <ac:picMkLst>
            <pc:docMk/>
            <pc:sldMk cId="1526520696" sldId="273"/>
            <ac:picMk id="6" creationId="{6879EA5B-3F6B-3EA9-5561-440AA86639B8}"/>
          </ac:picMkLst>
        </pc:picChg>
        <pc:picChg chg="add mod">
          <ac:chgData name="Carla Finn" userId="80e26864-a72a-40e5-8e74-ef59b91d6820" providerId="ADAL" clId="{D5C75BF9-A7B2-482D-A27E-71FDD2AADC68}" dt="2024-11-14T02:46:43.942" v="1915"/>
          <ac:picMkLst>
            <pc:docMk/>
            <pc:sldMk cId="1526520696" sldId="273"/>
            <ac:picMk id="7" creationId="{C5106592-D18C-5F38-9864-87FFF7D1F8EC}"/>
          </ac:picMkLst>
        </pc:picChg>
        <pc:picChg chg="add mod">
          <ac:chgData name="Carla Finn" userId="80e26864-a72a-40e5-8e74-ef59b91d6820" providerId="ADAL" clId="{D5C75BF9-A7B2-482D-A27E-71FDD2AADC68}" dt="2024-11-14T02:46:43.942" v="1915"/>
          <ac:picMkLst>
            <pc:docMk/>
            <pc:sldMk cId="1526520696" sldId="273"/>
            <ac:picMk id="8" creationId="{87A62AE2-68F7-AC88-7B20-420C9A9C4AB1}"/>
          </ac:picMkLst>
        </pc:picChg>
      </pc:sldChg>
      <pc:sldChg chg="del">
        <pc:chgData name="Carla Finn" userId="80e26864-a72a-40e5-8e74-ef59b91d6820" providerId="ADAL" clId="{D5C75BF9-A7B2-482D-A27E-71FDD2AADC68}" dt="2024-11-14T02:24:15.010" v="801" actId="47"/>
        <pc:sldMkLst>
          <pc:docMk/>
          <pc:sldMk cId="3406760567" sldId="274"/>
        </pc:sldMkLst>
      </pc:sldChg>
      <pc:sldChg chg="del">
        <pc:chgData name="Carla Finn" userId="80e26864-a72a-40e5-8e74-ef59b91d6820" providerId="ADAL" clId="{D5C75BF9-A7B2-482D-A27E-71FDD2AADC68}" dt="2024-11-14T02:24:22.311" v="805" actId="47"/>
        <pc:sldMkLst>
          <pc:docMk/>
          <pc:sldMk cId="1625663865" sldId="275"/>
        </pc:sldMkLst>
      </pc:sldChg>
      <pc:sldChg chg="addSp delSp modSp mod modTransition modAnim modNotesTx">
        <pc:chgData name="Carla Finn" userId="80e26864-a72a-40e5-8e74-ef59b91d6820" providerId="ADAL" clId="{D5C75BF9-A7B2-482D-A27E-71FDD2AADC68}" dt="2024-12-06T00:49:47.621" v="9467"/>
        <pc:sldMkLst>
          <pc:docMk/>
          <pc:sldMk cId="2339062843" sldId="276"/>
        </pc:sldMkLst>
        <pc:spChg chg="mod">
          <ac:chgData name="Carla Finn" userId="80e26864-a72a-40e5-8e74-ef59b91d6820" providerId="ADAL" clId="{D5C75BF9-A7B2-482D-A27E-71FDD2AADC68}" dt="2024-11-14T21:50:50.688" v="5652" actId="14100"/>
          <ac:spMkLst>
            <pc:docMk/>
            <pc:sldMk cId="2339062843" sldId="276"/>
            <ac:spMk id="2" creationId="{92285931-ADBE-7E4A-C876-151946A953CD}"/>
          </ac:spMkLst>
        </pc:spChg>
        <pc:spChg chg="mod">
          <ac:chgData name="Carla Finn" userId="80e26864-a72a-40e5-8e74-ef59b91d6820" providerId="ADAL" clId="{D5C75BF9-A7B2-482D-A27E-71FDD2AADC68}" dt="2024-11-14T21:50:57.965" v="5654" actId="14100"/>
          <ac:spMkLst>
            <pc:docMk/>
            <pc:sldMk cId="2339062843" sldId="276"/>
            <ac:spMk id="3" creationId="{53008344-806F-5304-841D-37275ADA1FEB}"/>
          </ac:spMkLst>
        </pc:spChg>
        <pc:spChg chg="mod">
          <ac:chgData name="Carla Finn" userId="80e26864-a72a-40e5-8e74-ef59b91d6820" providerId="ADAL" clId="{D5C75BF9-A7B2-482D-A27E-71FDD2AADC68}" dt="2024-11-14T21:51:18.699" v="5655" actId="14100"/>
          <ac:spMkLst>
            <pc:docMk/>
            <pc:sldMk cId="2339062843" sldId="276"/>
            <ac:spMk id="9" creationId="{9138C218-F1C8-8B8C-8ECA-A26DEE659946}"/>
          </ac:spMkLst>
        </pc:spChg>
        <pc:spChg chg="mod">
          <ac:chgData name="Carla Finn" userId="80e26864-a72a-40e5-8e74-ef59b91d6820" providerId="ADAL" clId="{D5C75BF9-A7B2-482D-A27E-71FDD2AADC68}" dt="2024-11-14T02:06:30.771" v="489" actId="1076"/>
          <ac:spMkLst>
            <pc:docMk/>
            <pc:sldMk cId="2339062843" sldId="276"/>
            <ac:spMk id="10" creationId="{E769B4F4-E9C9-DB66-CFFC-4BEC2AF670F2}"/>
          </ac:spMkLst>
        </pc:spChg>
        <pc:spChg chg="del mod">
          <ac:chgData name="Carla Finn" userId="80e26864-a72a-40e5-8e74-ef59b91d6820" providerId="ADAL" clId="{D5C75BF9-A7B2-482D-A27E-71FDD2AADC68}" dt="2024-11-14T01:50:06.757" v="317" actId="478"/>
          <ac:spMkLst>
            <pc:docMk/>
            <pc:sldMk cId="2339062843" sldId="276"/>
            <ac:spMk id="11" creationId="{7F1E92A2-CDC7-6025-A6C8-88251A450E68}"/>
          </ac:spMkLst>
        </pc:spChg>
        <pc:spChg chg="add mod">
          <ac:chgData name="Carla Finn" userId="80e26864-a72a-40e5-8e74-ef59b91d6820" providerId="ADAL" clId="{D5C75BF9-A7B2-482D-A27E-71FDD2AADC68}" dt="2024-11-14T02:06:25.537" v="488" actId="14100"/>
          <ac:spMkLst>
            <pc:docMk/>
            <pc:sldMk cId="2339062843" sldId="276"/>
            <ac:spMk id="12" creationId="{61417148-49B3-0A4F-DA69-245F11063132}"/>
          </ac:spMkLst>
        </pc:spChg>
        <pc:spChg chg="add del mod">
          <ac:chgData name="Carla Finn" userId="80e26864-a72a-40e5-8e74-ef59b91d6820" providerId="ADAL" clId="{D5C75BF9-A7B2-482D-A27E-71FDD2AADC68}" dt="2024-11-13T07:16:24.643" v="132" actId="478"/>
          <ac:spMkLst>
            <pc:docMk/>
            <pc:sldMk cId="2339062843" sldId="276"/>
            <ac:spMk id="12" creationId="{841B7949-D3A0-5173-47B7-5F3736904D7B}"/>
          </ac:spMkLst>
        </pc:spChg>
        <pc:picChg chg="add mod">
          <ac:chgData name="Carla Finn" userId="80e26864-a72a-40e5-8e74-ef59b91d6820" providerId="ADAL" clId="{D5C75BF9-A7B2-482D-A27E-71FDD2AADC68}" dt="2024-11-14T02:05:54.088" v="483" actId="167"/>
          <ac:picMkLst>
            <pc:docMk/>
            <pc:sldMk cId="2339062843" sldId="276"/>
            <ac:picMk id="13" creationId="{1A11FF5C-8D99-4FF8-2CC1-D16DEAE04022}"/>
          </ac:picMkLst>
        </pc:picChg>
        <pc:picChg chg="add mod">
          <ac:chgData name="Carla Finn" userId="80e26864-a72a-40e5-8e74-ef59b91d6820" providerId="ADAL" clId="{D5C75BF9-A7B2-482D-A27E-71FDD2AADC68}" dt="2024-11-14T02:06:03.532" v="486" actId="167"/>
          <ac:picMkLst>
            <pc:docMk/>
            <pc:sldMk cId="2339062843" sldId="276"/>
            <ac:picMk id="14" creationId="{19B4DC57-88BF-FAD3-E584-A95C843AE80E}"/>
          </ac:picMkLst>
        </pc:picChg>
        <pc:picChg chg="mod">
          <ac:chgData name="Carla Finn" userId="80e26864-a72a-40e5-8e74-ef59b91d6820" providerId="ADAL" clId="{D5C75BF9-A7B2-482D-A27E-71FDD2AADC68}" dt="2024-11-14T01:50:15.550" v="318" actId="207"/>
          <ac:picMkLst>
            <pc:docMk/>
            <pc:sldMk cId="2339062843" sldId="276"/>
            <ac:picMk id="45" creationId="{983BA7BD-15BD-207B-2D3F-E93AA02357EE}"/>
          </ac:picMkLst>
        </pc:picChg>
        <pc:picChg chg="mod">
          <ac:chgData name="Carla Finn" userId="80e26864-a72a-40e5-8e74-ef59b91d6820" providerId="ADAL" clId="{D5C75BF9-A7B2-482D-A27E-71FDD2AADC68}" dt="2024-11-14T01:50:15.550" v="318" actId="207"/>
          <ac:picMkLst>
            <pc:docMk/>
            <pc:sldMk cId="2339062843" sldId="276"/>
            <ac:picMk id="46" creationId="{F7F27394-0381-42A1-5706-6B572598A806}"/>
          </ac:picMkLst>
        </pc:picChg>
        <pc:picChg chg="mod">
          <ac:chgData name="Carla Finn" userId="80e26864-a72a-40e5-8e74-ef59b91d6820" providerId="ADAL" clId="{D5C75BF9-A7B2-482D-A27E-71FDD2AADC68}" dt="2024-11-14T01:50:15.550" v="318" actId="207"/>
          <ac:picMkLst>
            <pc:docMk/>
            <pc:sldMk cId="2339062843" sldId="276"/>
            <ac:picMk id="51" creationId="{31977C7C-F09E-1A01-263B-446BE037E501}"/>
          </ac:picMkLst>
        </pc:picChg>
        <pc:picChg chg="mod">
          <ac:chgData name="Carla Finn" userId="80e26864-a72a-40e5-8e74-ef59b91d6820" providerId="ADAL" clId="{D5C75BF9-A7B2-482D-A27E-71FDD2AADC68}" dt="2024-11-14T01:50:15.550" v="318" actId="207"/>
          <ac:picMkLst>
            <pc:docMk/>
            <pc:sldMk cId="2339062843" sldId="276"/>
            <ac:picMk id="52" creationId="{6E472775-AF73-94A6-B979-0D183F5FA8F1}"/>
          </ac:picMkLst>
        </pc:picChg>
        <pc:picChg chg="del">
          <ac:chgData name="Carla Finn" userId="80e26864-a72a-40e5-8e74-ef59b91d6820" providerId="ADAL" clId="{D5C75BF9-A7B2-482D-A27E-71FDD2AADC68}" dt="2024-11-14T02:05:59.935" v="484" actId="478"/>
          <ac:picMkLst>
            <pc:docMk/>
            <pc:sldMk cId="2339062843" sldId="276"/>
            <ac:picMk id="5124" creationId="{BD2199CC-17EC-35D9-A232-7DFC8864AEBF}"/>
          </ac:picMkLst>
        </pc:picChg>
        <pc:picChg chg="del">
          <ac:chgData name="Carla Finn" userId="80e26864-a72a-40e5-8e74-ef59b91d6820" providerId="ADAL" clId="{D5C75BF9-A7B2-482D-A27E-71FDD2AADC68}" dt="2024-11-14T02:05:50.307" v="481" actId="478"/>
          <ac:picMkLst>
            <pc:docMk/>
            <pc:sldMk cId="2339062843" sldId="276"/>
            <ac:picMk id="5136" creationId="{F63F69A7-12B4-1B97-0231-692FFC09B119}"/>
          </ac:picMkLst>
        </pc:picChg>
      </pc:sldChg>
      <pc:sldChg chg="del">
        <pc:chgData name="Carla Finn" userId="80e26864-a72a-40e5-8e74-ef59b91d6820" providerId="ADAL" clId="{D5C75BF9-A7B2-482D-A27E-71FDD2AADC68}" dt="2024-11-14T02:24:21.318" v="804" actId="47"/>
        <pc:sldMkLst>
          <pc:docMk/>
          <pc:sldMk cId="1703655194" sldId="277"/>
        </pc:sldMkLst>
      </pc:sldChg>
      <pc:sldChg chg="del">
        <pc:chgData name="Carla Finn" userId="80e26864-a72a-40e5-8e74-ef59b91d6820" providerId="ADAL" clId="{D5C75BF9-A7B2-482D-A27E-71FDD2AADC68}" dt="2024-11-14T02:24:16.176" v="802" actId="47"/>
        <pc:sldMkLst>
          <pc:docMk/>
          <pc:sldMk cId="3077161354" sldId="278"/>
        </pc:sldMkLst>
      </pc:sldChg>
      <pc:sldChg chg="del">
        <pc:chgData name="Carla Finn" userId="80e26864-a72a-40e5-8e74-ef59b91d6820" providerId="ADAL" clId="{D5C75BF9-A7B2-482D-A27E-71FDD2AADC68}" dt="2024-11-14T02:24:17.999" v="803" actId="47"/>
        <pc:sldMkLst>
          <pc:docMk/>
          <pc:sldMk cId="2418295664" sldId="279"/>
        </pc:sldMkLst>
      </pc:sldChg>
      <pc:sldChg chg="modSp new del">
        <pc:chgData name="Carla Finn" userId="80e26864-a72a-40e5-8e74-ef59b91d6820" providerId="ADAL" clId="{D5C75BF9-A7B2-482D-A27E-71FDD2AADC68}" dt="2024-11-13T07:11:39.380" v="42" actId="47"/>
        <pc:sldMkLst>
          <pc:docMk/>
          <pc:sldMk cId="935042694" sldId="280"/>
        </pc:sldMkLst>
        <pc:spChg chg="mod">
          <ac:chgData name="Carla Finn" userId="80e26864-a72a-40e5-8e74-ef59b91d6820" providerId="ADAL" clId="{D5C75BF9-A7B2-482D-A27E-71FDD2AADC68}" dt="2024-11-13T07:11:12.868" v="34"/>
          <ac:spMkLst>
            <pc:docMk/>
            <pc:sldMk cId="935042694" sldId="280"/>
            <ac:spMk id="2" creationId="{A36F9051-10F8-4862-A383-D95C9B677060}"/>
          </ac:spMkLst>
        </pc:spChg>
        <pc:spChg chg="mod">
          <ac:chgData name="Carla Finn" userId="80e26864-a72a-40e5-8e74-ef59b91d6820" providerId="ADAL" clId="{D5C75BF9-A7B2-482D-A27E-71FDD2AADC68}" dt="2024-11-13T07:11:12.868" v="34"/>
          <ac:spMkLst>
            <pc:docMk/>
            <pc:sldMk cId="935042694" sldId="280"/>
            <ac:spMk id="3" creationId="{51CFFE06-2AB6-FD9B-5CEB-A69628E87486}"/>
          </ac:spMkLst>
        </pc:spChg>
      </pc:sldChg>
      <pc:sldChg chg="addSp delSp modSp new mod ord setBg addAnim delAnim modAnim setClrOvrMap delDesignElem modNotesTx">
        <pc:chgData name="Carla Finn" userId="80e26864-a72a-40e5-8e74-ef59b91d6820" providerId="ADAL" clId="{D5C75BF9-A7B2-482D-A27E-71FDD2AADC68}" dt="2025-02-21T22:09:32.726" v="9483" actId="20577"/>
        <pc:sldMkLst>
          <pc:docMk/>
          <pc:sldMk cId="2964660399" sldId="281"/>
        </pc:sldMkLst>
        <pc:spChg chg="mod">
          <ac:chgData name="Carla Finn" userId="80e26864-a72a-40e5-8e74-ef59b91d6820" providerId="ADAL" clId="{D5C75BF9-A7B2-482D-A27E-71FDD2AADC68}" dt="2024-11-21T22:16:44.503" v="9084" actId="1076"/>
          <ac:spMkLst>
            <pc:docMk/>
            <pc:sldMk cId="2964660399" sldId="281"/>
            <ac:spMk id="2" creationId="{ADC65459-8895-E51A-DB02-E2C862224B86}"/>
          </ac:spMkLst>
        </pc:spChg>
        <pc:spChg chg="mod">
          <ac:chgData name="Carla Finn" userId="80e26864-a72a-40e5-8e74-ef59b91d6820" providerId="ADAL" clId="{D5C75BF9-A7B2-482D-A27E-71FDD2AADC68}" dt="2024-11-21T22:16:15.010" v="9074" actId="26606"/>
          <ac:spMkLst>
            <pc:docMk/>
            <pc:sldMk cId="2964660399" sldId="281"/>
            <ac:spMk id="3" creationId="{DA0FD377-0EF3-BF68-8C8E-57A06C53135D}"/>
          </ac:spMkLst>
        </pc:spChg>
        <pc:spChg chg="add mod">
          <ac:chgData name="Carla Finn" userId="80e26864-a72a-40e5-8e74-ef59b91d6820" providerId="ADAL" clId="{D5C75BF9-A7B2-482D-A27E-71FDD2AADC68}" dt="2024-11-14T05:15:16.154" v="5480"/>
          <ac:spMkLst>
            <pc:docMk/>
            <pc:sldMk cId="2964660399" sldId="281"/>
            <ac:spMk id="5" creationId="{BB0C6C52-099C-3B24-554A-B7A3859E5DC9}"/>
          </ac:spMkLst>
        </pc:spChg>
        <pc:spChg chg="add del">
          <ac:chgData name="Carla Finn" userId="80e26864-a72a-40e5-8e74-ef59b91d6820" providerId="ADAL" clId="{D5C75BF9-A7B2-482D-A27E-71FDD2AADC68}" dt="2024-11-21T22:15:33.285" v="9073" actId="478"/>
          <ac:spMkLst>
            <pc:docMk/>
            <pc:sldMk cId="2964660399" sldId="281"/>
            <ac:spMk id="8" creationId="{9CB8215C-B86E-6564-794A-275308FCFCA1}"/>
          </ac:spMkLst>
        </pc:spChg>
        <pc:spChg chg="add del">
          <ac:chgData name="Carla Finn" userId="80e26864-a72a-40e5-8e74-ef59b91d6820" providerId="ADAL" clId="{D5C75BF9-A7B2-482D-A27E-71FDD2AADC68}" dt="2024-11-13T07:10:16.335" v="16" actId="26606"/>
          <ac:spMkLst>
            <pc:docMk/>
            <pc:sldMk cId="2964660399" sldId="281"/>
            <ac:spMk id="9" creationId="{71B2258F-86CA-4D4D-8270-BC05FCDEBFB3}"/>
          </ac:spMkLst>
        </pc:spChg>
        <pc:spChg chg="add del">
          <ac:chgData name="Carla Finn" userId="80e26864-a72a-40e5-8e74-ef59b91d6820" providerId="ADAL" clId="{D5C75BF9-A7B2-482D-A27E-71FDD2AADC68}" dt="2024-11-13T07:10:20.382" v="20" actId="26606"/>
          <ac:spMkLst>
            <pc:docMk/>
            <pc:sldMk cId="2964660399" sldId="281"/>
            <ac:spMk id="11" creationId="{F49775AF-8896-43EE-92C6-83497D6DC56F}"/>
          </ac:spMkLst>
        </pc:spChg>
        <pc:spChg chg="add del">
          <ac:chgData name="Carla Finn" userId="80e26864-a72a-40e5-8e74-ef59b91d6820" providerId="ADAL" clId="{D5C75BF9-A7B2-482D-A27E-71FDD2AADC68}" dt="2024-11-13T07:10:20.382" v="20" actId="26606"/>
          <ac:spMkLst>
            <pc:docMk/>
            <pc:sldMk cId="2964660399" sldId="281"/>
            <ac:spMk id="12" creationId="{9B7AD9F6-8CE7-4299-8FC6-328F4DCD3FF9}"/>
          </ac:spMkLst>
        </pc:spChg>
        <pc:spChg chg="add del">
          <ac:chgData name="Carla Finn" userId="80e26864-a72a-40e5-8e74-ef59b91d6820" providerId="ADAL" clId="{D5C75BF9-A7B2-482D-A27E-71FDD2AADC68}" dt="2024-11-13T07:11:01.058" v="30" actId="26606"/>
          <ac:spMkLst>
            <pc:docMk/>
            <pc:sldMk cId="2964660399" sldId="281"/>
            <ac:spMk id="13" creationId="{AF2F604E-43BE-4DC3-B983-E071523364F8}"/>
          </ac:spMkLst>
        </pc:spChg>
        <pc:spChg chg="add del mod">
          <ac:chgData name="Carla Finn" userId="80e26864-a72a-40e5-8e74-ef59b91d6820" providerId="ADAL" clId="{D5C75BF9-A7B2-482D-A27E-71FDD2AADC68}" dt="2024-11-21T22:20:10.733" v="9173" actId="478"/>
          <ac:spMkLst>
            <pc:docMk/>
            <pc:sldMk cId="2964660399" sldId="281"/>
            <ac:spMk id="14" creationId="{9725F5F8-3E90-0077-D3C8-F1B832B1AEE9}"/>
          </ac:spMkLst>
        </pc:spChg>
        <pc:spChg chg="add del">
          <ac:chgData name="Carla Finn" userId="80e26864-a72a-40e5-8e74-ef59b91d6820" providerId="ADAL" clId="{D5C75BF9-A7B2-482D-A27E-71FDD2AADC68}" dt="2024-11-13T07:10:20.736" v="22" actId="26606"/>
          <ac:spMkLst>
            <pc:docMk/>
            <pc:sldMk cId="2964660399" sldId="281"/>
            <ac:spMk id="14" creationId="{9B7AD9F6-8CE7-4299-8FC6-328F4DCD3FF9}"/>
          </ac:spMkLst>
        </pc:spChg>
        <pc:spChg chg="add del mod">
          <ac:chgData name="Carla Finn" userId="80e26864-a72a-40e5-8e74-ef59b91d6820" providerId="ADAL" clId="{D5C75BF9-A7B2-482D-A27E-71FDD2AADC68}" dt="2024-11-21T22:20:09.583" v="9172" actId="478"/>
          <ac:spMkLst>
            <pc:docMk/>
            <pc:sldMk cId="2964660399" sldId="281"/>
            <ac:spMk id="15" creationId="{4288831A-77FA-070D-B2B9-C62BE0BA7A98}"/>
          </ac:spMkLst>
        </pc:spChg>
        <pc:spChg chg="add del">
          <ac:chgData name="Carla Finn" userId="80e26864-a72a-40e5-8e74-ef59b91d6820" providerId="ADAL" clId="{D5C75BF9-A7B2-482D-A27E-71FDD2AADC68}" dt="2024-11-13T07:10:20.736" v="22" actId="26606"/>
          <ac:spMkLst>
            <pc:docMk/>
            <pc:sldMk cId="2964660399" sldId="281"/>
            <ac:spMk id="15" creationId="{82580482-BA80-420A-8A05-C58E97F26B21}"/>
          </ac:spMkLst>
        </pc:spChg>
        <pc:spChg chg="add del">
          <ac:chgData name="Carla Finn" userId="80e26864-a72a-40e5-8e74-ef59b91d6820" providerId="ADAL" clId="{D5C75BF9-A7B2-482D-A27E-71FDD2AADC68}" dt="2024-11-13T07:10:28.481" v="24" actId="26606"/>
          <ac:spMkLst>
            <pc:docMk/>
            <pc:sldMk cId="2964660399" sldId="281"/>
            <ac:spMk id="17" creationId="{06DA9DF9-31F7-4056-B42E-878CC92417B8}"/>
          </ac:spMkLst>
        </pc:spChg>
        <pc:spChg chg="add del">
          <ac:chgData name="Carla Finn" userId="80e26864-a72a-40e5-8e74-ef59b91d6820" providerId="ADAL" clId="{D5C75BF9-A7B2-482D-A27E-71FDD2AADC68}" dt="2024-11-13T07:10:32.731" v="26" actId="26606"/>
          <ac:spMkLst>
            <pc:docMk/>
            <pc:sldMk cId="2964660399" sldId="281"/>
            <ac:spMk id="19" creationId="{2CAD20A5-B9BF-4C29-B1C0-882CF36B433A}"/>
          </ac:spMkLst>
        </pc:spChg>
        <pc:spChg chg="add del">
          <ac:chgData name="Carla Finn" userId="80e26864-a72a-40e5-8e74-ef59b91d6820" providerId="ADAL" clId="{D5C75BF9-A7B2-482D-A27E-71FDD2AADC68}" dt="2024-11-13T07:10:32.731" v="26" actId="26606"/>
          <ac:spMkLst>
            <pc:docMk/>
            <pc:sldMk cId="2964660399" sldId="281"/>
            <ac:spMk id="20" creationId="{7283847B-B7B4-4D47-875A-C45ADEF4C2C9}"/>
          </ac:spMkLst>
        </pc:spChg>
        <pc:spChg chg="add del">
          <ac:chgData name="Carla Finn" userId="80e26864-a72a-40e5-8e74-ef59b91d6820" providerId="ADAL" clId="{D5C75BF9-A7B2-482D-A27E-71FDD2AADC68}" dt="2024-11-13T07:11:01.058" v="30" actId="26606"/>
          <ac:spMkLst>
            <pc:docMk/>
            <pc:sldMk cId="2964660399" sldId="281"/>
            <ac:spMk id="22" creationId="{0671A8AE-40A1-4631-A6B8-581AFF065482}"/>
          </ac:spMkLst>
        </pc:spChg>
        <pc:spChg chg="add del">
          <ac:chgData name="Carla Finn" userId="80e26864-a72a-40e5-8e74-ef59b91d6820" providerId="ADAL" clId="{D5C75BF9-A7B2-482D-A27E-71FDD2AADC68}" dt="2024-11-13T07:11:01.058" v="30" actId="26606"/>
          <ac:spMkLst>
            <pc:docMk/>
            <pc:sldMk cId="2964660399" sldId="281"/>
            <ac:spMk id="23" creationId="{AB58EF07-17C2-48CF-ABB0-EEF1F17CB8F0}"/>
          </ac:spMkLst>
        </pc:spChg>
        <pc:spChg chg="add del">
          <ac:chgData name="Carla Finn" userId="80e26864-a72a-40e5-8e74-ef59b91d6820" providerId="ADAL" clId="{D5C75BF9-A7B2-482D-A27E-71FDD2AADC68}" dt="2024-11-13T07:11:01.058" v="30" actId="26606"/>
          <ac:spMkLst>
            <pc:docMk/>
            <pc:sldMk cId="2964660399" sldId="281"/>
            <ac:spMk id="24" creationId="{08C9B587-E65E-4B52-B37C-ABEBB6E87928}"/>
          </ac:spMkLst>
        </pc:spChg>
        <pc:spChg chg="add del">
          <ac:chgData name="Carla Finn" userId="80e26864-a72a-40e5-8e74-ef59b91d6820" providerId="ADAL" clId="{D5C75BF9-A7B2-482D-A27E-71FDD2AADC68}" dt="2024-11-13T07:11:12.868" v="34"/>
          <ac:spMkLst>
            <pc:docMk/>
            <pc:sldMk cId="2964660399" sldId="281"/>
            <ac:spMk id="29" creationId="{9B7AD9F6-8CE7-4299-8FC6-328F4DCD3FF9}"/>
          </ac:spMkLst>
        </pc:spChg>
        <pc:spChg chg="add del">
          <ac:chgData name="Carla Finn" userId="80e26864-a72a-40e5-8e74-ef59b91d6820" providerId="ADAL" clId="{D5C75BF9-A7B2-482D-A27E-71FDD2AADC68}" dt="2024-11-13T07:11:12.868" v="34"/>
          <ac:spMkLst>
            <pc:docMk/>
            <pc:sldMk cId="2964660399" sldId="281"/>
            <ac:spMk id="31" creationId="{F49775AF-8896-43EE-92C6-83497D6DC56F}"/>
          </ac:spMkLst>
        </pc:spChg>
        <pc:spChg chg="add">
          <ac:chgData name="Carla Finn" userId="80e26864-a72a-40e5-8e74-ef59b91d6820" providerId="ADAL" clId="{D5C75BF9-A7B2-482D-A27E-71FDD2AADC68}" dt="2024-11-21T22:16:15.010" v="9074" actId="26606"/>
          <ac:spMkLst>
            <pc:docMk/>
            <pc:sldMk cId="2964660399" sldId="281"/>
            <ac:spMk id="1033" creationId="{06DA9DF9-31F7-4056-B42E-878CC92417B8}"/>
          </ac:spMkLst>
        </pc:spChg>
        <pc:picChg chg="add del mod ord">
          <ac:chgData name="Carla Finn" userId="80e26864-a72a-40e5-8e74-ef59b91d6820" providerId="ADAL" clId="{D5C75BF9-A7B2-482D-A27E-71FDD2AADC68}" dt="2024-11-21T22:15:33.285" v="9073" actId="478"/>
          <ac:picMkLst>
            <pc:docMk/>
            <pc:sldMk cId="2964660399" sldId="281"/>
            <ac:picMk id="4" creationId="{B23D97A6-31B8-0DC5-F5E1-0226F2548685}"/>
          </ac:picMkLst>
        </pc:picChg>
        <pc:picChg chg="add del mod">
          <ac:chgData name="Carla Finn" userId="80e26864-a72a-40e5-8e74-ef59b91d6820" providerId="ADAL" clId="{D5C75BF9-A7B2-482D-A27E-71FDD2AADC68}" dt="2024-11-21T22:15:33.285" v="9073" actId="478"/>
          <ac:picMkLst>
            <pc:docMk/>
            <pc:sldMk cId="2964660399" sldId="281"/>
            <ac:picMk id="6" creationId="{37A231F6-F8C0-4470-E0FF-82B5D7F502A1}"/>
          </ac:picMkLst>
        </pc:picChg>
        <pc:picChg chg="add del mod">
          <ac:chgData name="Carla Finn" userId="80e26864-a72a-40e5-8e74-ef59b91d6820" providerId="ADAL" clId="{D5C75BF9-A7B2-482D-A27E-71FDD2AADC68}" dt="2024-11-21T22:15:33.285" v="9073" actId="478"/>
          <ac:picMkLst>
            <pc:docMk/>
            <pc:sldMk cId="2964660399" sldId="281"/>
            <ac:picMk id="7" creationId="{A3BC3A07-D783-E385-7CE6-B9ABB5E09BBB}"/>
          </ac:picMkLst>
        </pc:picChg>
        <pc:picChg chg="add mod">
          <ac:chgData name="Carla Finn" userId="80e26864-a72a-40e5-8e74-ef59b91d6820" providerId="ADAL" clId="{D5C75BF9-A7B2-482D-A27E-71FDD2AADC68}" dt="2024-11-21T22:15:15.586" v="9068"/>
          <ac:picMkLst>
            <pc:docMk/>
            <pc:sldMk cId="2964660399" sldId="281"/>
            <ac:picMk id="9" creationId="{4EBA5EE7-6279-43E1-6D13-A0D67A6C301A}"/>
          </ac:picMkLst>
        </pc:picChg>
        <pc:picChg chg="add mod">
          <ac:chgData name="Carla Finn" userId="80e26864-a72a-40e5-8e74-ef59b91d6820" providerId="ADAL" clId="{D5C75BF9-A7B2-482D-A27E-71FDD2AADC68}" dt="2024-11-21T22:15:15.586" v="9068"/>
          <ac:picMkLst>
            <pc:docMk/>
            <pc:sldMk cId="2964660399" sldId="281"/>
            <ac:picMk id="10" creationId="{4B769394-372E-B2A4-0CD2-B15840667F5D}"/>
          </ac:picMkLst>
        </pc:picChg>
        <pc:picChg chg="add mod">
          <ac:chgData name="Carla Finn" userId="80e26864-a72a-40e5-8e74-ef59b91d6820" providerId="ADAL" clId="{D5C75BF9-A7B2-482D-A27E-71FDD2AADC68}" dt="2024-11-21T22:16:54.202" v="9086" actId="1076"/>
          <ac:picMkLst>
            <pc:docMk/>
            <pc:sldMk cId="2964660399" sldId="281"/>
            <ac:picMk id="11" creationId="{4B23F548-EC67-E117-B3B7-04CB96A3B86F}"/>
          </ac:picMkLst>
        </pc:picChg>
        <pc:picChg chg="add mod">
          <ac:chgData name="Carla Finn" userId="80e26864-a72a-40e5-8e74-ef59b91d6820" providerId="ADAL" clId="{D5C75BF9-A7B2-482D-A27E-71FDD2AADC68}" dt="2024-11-21T22:16:54.202" v="9086" actId="1076"/>
          <ac:picMkLst>
            <pc:docMk/>
            <pc:sldMk cId="2964660399" sldId="281"/>
            <ac:picMk id="12" creationId="{96DFFA72-7506-C7B7-4844-1A90C854506E}"/>
          </ac:picMkLst>
        </pc:picChg>
        <pc:picChg chg="add mod">
          <ac:chgData name="Carla Finn" userId="80e26864-a72a-40e5-8e74-ef59b91d6820" providerId="ADAL" clId="{D5C75BF9-A7B2-482D-A27E-71FDD2AADC68}" dt="2024-11-21T22:15:13.698" v="9066" actId="1076"/>
          <ac:picMkLst>
            <pc:docMk/>
            <pc:sldMk cId="2964660399" sldId="281"/>
            <ac:picMk id="1026" creationId="{F25DED1E-4D7C-6580-A722-A8475E22C1F0}"/>
          </ac:picMkLst>
        </pc:picChg>
        <pc:picChg chg="add mod">
          <ac:chgData name="Carla Finn" userId="80e26864-a72a-40e5-8e74-ef59b91d6820" providerId="ADAL" clId="{D5C75BF9-A7B2-482D-A27E-71FDD2AADC68}" dt="2024-11-21T22:16:15.010" v="9074" actId="26606"/>
          <ac:picMkLst>
            <pc:docMk/>
            <pc:sldMk cId="2964660399" sldId="281"/>
            <ac:picMk id="1028" creationId="{4FC8C5FD-567E-BEB3-729F-73C31EE2B8DA}"/>
          </ac:picMkLst>
        </pc:picChg>
      </pc:sldChg>
      <pc:sldChg chg="addSp delSp modSp new mod modAnim">
        <pc:chgData name="Carla Finn" userId="80e26864-a72a-40e5-8e74-ef59b91d6820" providerId="ADAL" clId="{D5C75BF9-A7B2-482D-A27E-71FDD2AADC68}" dt="2024-11-14T22:01:20.223" v="6264" actId="5793"/>
        <pc:sldMkLst>
          <pc:docMk/>
          <pc:sldMk cId="3353759200" sldId="282"/>
        </pc:sldMkLst>
        <pc:spChg chg="del">
          <ac:chgData name="Carla Finn" userId="80e26864-a72a-40e5-8e74-ef59b91d6820" providerId="ADAL" clId="{D5C75BF9-A7B2-482D-A27E-71FDD2AADC68}" dt="2024-11-14T02:22:45.200" v="575" actId="478"/>
          <ac:spMkLst>
            <pc:docMk/>
            <pc:sldMk cId="3353759200" sldId="282"/>
            <ac:spMk id="2" creationId="{1ED95D61-0994-F5DD-DABF-0426E5EE3675}"/>
          </ac:spMkLst>
        </pc:spChg>
        <pc:spChg chg="mod">
          <ac:chgData name="Carla Finn" userId="80e26864-a72a-40e5-8e74-ef59b91d6820" providerId="ADAL" clId="{D5C75BF9-A7B2-482D-A27E-71FDD2AADC68}" dt="2024-11-14T22:01:20.223" v="6264" actId="5793"/>
          <ac:spMkLst>
            <pc:docMk/>
            <pc:sldMk cId="3353759200" sldId="282"/>
            <ac:spMk id="3" creationId="{CE1DC540-A858-55B7-8AF6-BCA7D1EBF55D}"/>
          </ac:spMkLst>
        </pc:spChg>
        <pc:spChg chg="add mod">
          <ac:chgData name="Carla Finn" userId="80e26864-a72a-40e5-8e74-ef59b91d6820" providerId="ADAL" clId="{D5C75BF9-A7B2-482D-A27E-71FDD2AADC68}" dt="2024-11-14T02:22:43.067" v="574"/>
          <ac:spMkLst>
            <pc:docMk/>
            <pc:sldMk cId="3353759200" sldId="282"/>
            <ac:spMk id="4" creationId="{C6304F13-BFF0-AEC3-8370-7592C38FE429}"/>
          </ac:spMkLst>
        </pc:spChg>
        <pc:picChg chg="add mod">
          <ac:chgData name="Carla Finn" userId="80e26864-a72a-40e5-8e74-ef59b91d6820" providerId="ADAL" clId="{D5C75BF9-A7B2-482D-A27E-71FDD2AADC68}" dt="2024-11-14T02:22:43.067" v="574"/>
          <ac:picMkLst>
            <pc:docMk/>
            <pc:sldMk cId="3353759200" sldId="282"/>
            <ac:picMk id="5" creationId="{3FA62950-579C-7AF4-6024-208F9CEB4264}"/>
          </ac:picMkLst>
        </pc:picChg>
        <pc:picChg chg="add mod">
          <ac:chgData name="Carla Finn" userId="80e26864-a72a-40e5-8e74-ef59b91d6820" providerId="ADAL" clId="{D5C75BF9-A7B2-482D-A27E-71FDD2AADC68}" dt="2024-11-14T02:22:43.067" v="574"/>
          <ac:picMkLst>
            <pc:docMk/>
            <pc:sldMk cId="3353759200" sldId="282"/>
            <ac:picMk id="6" creationId="{4276A7A4-A246-10CB-95F2-6134D4FCC704}"/>
          </ac:picMkLst>
        </pc:picChg>
        <pc:picChg chg="add mod">
          <ac:chgData name="Carla Finn" userId="80e26864-a72a-40e5-8e74-ef59b91d6820" providerId="ADAL" clId="{D5C75BF9-A7B2-482D-A27E-71FDD2AADC68}" dt="2024-11-14T02:22:43.067" v="574"/>
          <ac:picMkLst>
            <pc:docMk/>
            <pc:sldMk cId="3353759200" sldId="282"/>
            <ac:picMk id="7" creationId="{7C729AD3-6BD5-4967-9B05-BFA2A8DF924E}"/>
          </ac:picMkLst>
        </pc:picChg>
      </pc:sldChg>
      <pc:sldChg chg="addSp delSp modSp add mod ord setBg delDesignElem modNotesTx">
        <pc:chgData name="Carla Finn" userId="80e26864-a72a-40e5-8e74-ef59b91d6820" providerId="ADAL" clId="{D5C75BF9-A7B2-482D-A27E-71FDD2AADC68}" dt="2025-02-21T22:09:51.910" v="9519" actId="20577"/>
        <pc:sldMkLst>
          <pc:docMk/>
          <pc:sldMk cId="2753632086" sldId="283"/>
        </pc:sldMkLst>
        <pc:spChg chg="mod">
          <ac:chgData name="Carla Finn" userId="80e26864-a72a-40e5-8e74-ef59b91d6820" providerId="ADAL" clId="{D5C75BF9-A7B2-482D-A27E-71FDD2AADC68}" dt="2024-11-21T22:19:36.563" v="9164" actId="1076"/>
          <ac:spMkLst>
            <pc:docMk/>
            <pc:sldMk cId="2753632086" sldId="283"/>
            <ac:spMk id="2" creationId="{65AA6819-B5D4-6517-C957-466031F70AFA}"/>
          </ac:spMkLst>
        </pc:spChg>
        <pc:spChg chg="add">
          <ac:chgData name="Carla Finn" userId="80e26864-a72a-40e5-8e74-ef59b91d6820" providerId="ADAL" clId="{D5C75BF9-A7B2-482D-A27E-71FDD2AADC68}" dt="2024-11-21T22:17:16.752" v="9090" actId="26606"/>
          <ac:spMkLst>
            <pc:docMk/>
            <pc:sldMk cId="2753632086" sldId="283"/>
            <ac:spMk id="2053" creationId="{21AC6A30-4F22-4C0F-B278-19C5B8A80C55}"/>
          </ac:spMkLst>
        </pc:spChg>
        <pc:spChg chg="del">
          <ac:chgData name="Carla Finn" userId="80e26864-a72a-40e5-8e74-ef59b91d6820" providerId="ADAL" clId="{D5C75BF9-A7B2-482D-A27E-71FDD2AADC68}" dt="2024-11-14T02:33:55.874" v="1276"/>
          <ac:spMkLst>
            <pc:docMk/>
            <pc:sldMk cId="2753632086" sldId="283"/>
            <ac:spMk id="2054" creationId="{21AC6A30-4F22-4C0F-B278-19C5B8A80C55}"/>
          </ac:spMkLst>
        </pc:spChg>
        <pc:spChg chg="del">
          <ac:chgData name="Carla Finn" userId="80e26864-a72a-40e5-8e74-ef59b91d6820" providerId="ADAL" clId="{D5C75BF9-A7B2-482D-A27E-71FDD2AADC68}" dt="2024-11-14T02:33:55.874" v="1276"/>
          <ac:spMkLst>
            <pc:docMk/>
            <pc:sldMk cId="2753632086" sldId="283"/>
            <ac:spMk id="2055" creationId="{BB4335AD-65B1-44E4-90AF-264024FE4BD2}"/>
          </ac:spMkLst>
        </pc:spChg>
        <pc:spChg chg="add">
          <ac:chgData name="Carla Finn" userId="80e26864-a72a-40e5-8e74-ef59b91d6820" providerId="ADAL" clId="{D5C75BF9-A7B2-482D-A27E-71FDD2AADC68}" dt="2024-11-21T22:17:16.752" v="9090" actId="26606"/>
          <ac:spMkLst>
            <pc:docMk/>
            <pc:sldMk cId="2753632086" sldId="283"/>
            <ac:spMk id="2057" creationId="{BB4335AD-65B1-44E4-90AF-264024FE4BD2}"/>
          </ac:spMkLst>
        </pc:spChg>
        <pc:picChg chg="add del mod">
          <ac:chgData name="Carla Finn" userId="80e26864-a72a-40e5-8e74-ef59b91d6820" providerId="ADAL" clId="{D5C75BF9-A7B2-482D-A27E-71FDD2AADC68}" dt="2024-11-21T22:17:09.518" v="9087" actId="478"/>
          <ac:picMkLst>
            <pc:docMk/>
            <pc:sldMk cId="2753632086" sldId="283"/>
            <ac:picMk id="3" creationId="{499593B3-C7D5-5C89-6677-61C93D83A98A}"/>
          </ac:picMkLst>
        </pc:picChg>
        <pc:picChg chg="add del mod">
          <ac:chgData name="Carla Finn" userId="80e26864-a72a-40e5-8e74-ef59b91d6820" providerId="ADAL" clId="{D5C75BF9-A7B2-482D-A27E-71FDD2AADC68}" dt="2024-11-21T22:17:09.518" v="9087" actId="478"/>
          <ac:picMkLst>
            <pc:docMk/>
            <pc:sldMk cId="2753632086" sldId="283"/>
            <ac:picMk id="4" creationId="{85D26835-9ED1-2DDB-8663-DC3F47F12DFE}"/>
          </ac:picMkLst>
        </pc:picChg>
        <pc:picChg chg="add mod">
          <ac:chgData name="Carla Finn" userId="80e26864-a72a-40e5-8e74-ef59b91d6820" providerId="ADAL" clId="{D5C75BF9-A7B2-482D-A27E-71FDD2AADC68}" dt="2024-11-21T22:19:06.174" v="9153" actId="1076"/>
          <ac:picMkLst>
            <pc:docMk/>
            <pc:sldMk cId="2753632086" sldId="283"/>
            <ac:picMk id="5" creationId="{FA614F7B-E25A-8C20-FA16-49E0CE9CA3E5}"/>
          </ac:picMkLst>
        </pc:picChg>
        <pc:picChg chg="add mod">
          <ac:chgData name="Carla Finn" userId="80e26864-a72a-40e5-8e74-ef59b91d6820" providerId="ADAL" clId="{D5C75BF9-A7B2-482D-A27E-71FDD2AADC68}" dt="2024-11-21T22:19:06.174" v="9153" actId="1076"/>
          <ac:picMkLst>
            <pc:docMk/>
            <pc:sldMk cId="2753632086" sldId="283"/>
            <ac:picMk id="6" creationId="{3B715ACB-68DD-5719-7E6E-FE27C062277E}"/>
          </ac:picMkLst>
        </pc:picChg>
        <pc:picChg chg="add mod ord">
          <ac:chgData name="Carla Finn" userId="80e26864-a72a-40e5-8e74-ef59b91d6820" providerId="ADAL" clId="{D5C75BF9-A7B2-482D-A27E-71FDD2AADC68}" dt="2024-11-21T22:17:16.752" v="9090" actId="26606"/>
          <ac:picMkLst>
            <pc:docMk/>
            <pc:sldMk cId="2753632086" sldId="283"/>
            <ac:picMk id="2050" creationId="{C223F1FD-7622-2108-7ECB-DB5654AB0C33}"/>
          </ac:picMkLst>
        </pc:picChg>
        <pc:picChg chg="del">
          <ac:chgData name="Carla Finn" userId="80e26864-a72a-40e5-8e74-ef59b91d6820" providerId="ADAL" clId="{D5C75BF9-A7B2-482D-A27E-71FDD2AADC68}" dt="2024-11-21T22:17:10.444" v="9088" actId="478"/>
          <ac:picMkLst>
            <pc:docMk/>
            <pc:sldMk cId="2753632086" sldId="283"/>
            <ac:picMk id="2052" creationId="{5F91AE32-0FDC-6E28-2518-C8A720EB8FA1}"/>
          </ac:picMkLst>
        </pc:picChg>
      </pc:sldChg>
      <pc:sldChg chg="addSp delSp modSp new mod modTransition modAnim modNotesTx">
        <pc:chgData name="Carla Finn" userId="80e26864-a72a-40e5-8e74-ef59b91d6820" providerId="ADAL" clId="{D5C75BF9-A7B2-482D-A27E-71FDD2AADC68}" dt="2025-02-21T22:15:58.424" v="9573" actId="20577"/>
        <pc:sldMkLst>
          <pc:docMk/>
          <pc:sldMk cId="558263463" sldId="284"/>
        </pc:sldMkLst>
        <pc:spChg chg="del">
          <ac:chgData name="Carla Finn" userId="80e26864-a72a-40e5-8e74-ef59b91d6820" providerId="ADAL" clId="{D5C75BF9-A7B2-482D-A27E-71FDD2AADC68}" dt="2024-11-14T02:34:42.543" v="1307" actId="478"/>
          <ac:spMkLst>
            <pc:docMk/>
            <pc:sldMk cId="558263463" sldId="284"/>
            <ac:spMk id="2" creationId="{4C170E73-BE49-F5DE-AD01-F349ACDC48C6}"/>
          </ac:spMkLst>
        </pc:spChg>
        <pc:spChg chg="add mod">
          <ac:chgData name="Carla Finn" userId="80e26864-a72a-40e5-8e74-ef59b91d6820" providerId="ADAL" clId="{D5C75BF9-A7B2-482D-A27E-71FDD2AADC68}" dt="2024-11-14T21:56:42.333" v="6113"/>
          <ac:spMkLst>
            <pc:docMk/>
            <pc:sldMk cId="558263463" sldId="284"/>
            <ac:spMk id="2" creationId="{701EE5C0-8EDA-37DF-C6A2-8C69E81E1F1D}"/>
          </ac:spMkLst>
        </pc:spChg>
        <pc:spChg chg="del">
          <ac:chgData name="Carla Finn" userId="80e26864-a72a-40e5-8e74-ef59b91d6820" providerId="ADAL" clId="{D5C75BF9-A7B2-482D-A27E-71FDD2AADC68}" dt="2024-11-14T02:34:42.543" v="1307" actId="478"/>
          <ac:spMkLst>
            <pc:docMk/>
            <pc:sldMk cId="558263463" sldId="284"/>
            <ac:spMk id="3" creationId="{92862EE4-9593-2D0B-171F-675D431B88DD}"/>
          </ac:spMkLst>
        </pc:spChg>
        <pc:spChg chg="add mod">
          <ac:chgData name="Carla Finn" userId="80e26864-a72a-40e5-8e74-ef59b91d6820" providerId="ADAL" clId="{D5C75BF9-A7B2-482D-A27E-71FDD2AADC68}" dt="2024-11-21T03:46:11.986" v="7687" actId="20577"/>
          <ac:spMkLst>
            <pc:docMk/>
            <pc:sldMk cId="558263463" sldId="284"/>
            <ac:spMk id="5" creationId="{CB971134-0181-CBE1-1F61-FE321345D016}"/>
          </ac:spMkLst>
        </pc:spChg>
        <pc:spChg chg="add mod">
          <ac:chgData name="Carla Finn" userId="80e26864-a72a-40e5-8e74-ef59b91d6820" providerId="ADAL" clId="{D5C75BF9-A7B2-482D-A27E-71FDD2AADC68}" dt="2024-11-14T22:05:47.885" v="6425" actId="20577"/>
          <ac:spMkLst>
            <pc:docMk/>
            <pc:sldMk cId="558263463" sldId="284"/>
            <ac:spMk id="8" creationId="{2A5BAE92-2472-9593-90DC-6347D80925DB}"/>
          </ac:spMkLst>
        </pc:spChg>
        <pc:spChg chg="add mod">
          <ac:chgData name="Carla Finn" userId="80e26864-a72a-40e5-8e74-ef59b91d6820" providerId="ADAL" clId="{D5C75BF9-A7B2-482D-A27E-71FDD2AADC68}" dt="2024-11-21T03:46:14.445" v="7688" actId="1076"/>
          <ac:spMkLst>
            <pc:docMk/>
            <pc:sldMk cId="558263463" sldId="284"/>
            <ac:spMk id="10" creationId="{A83206D0-D4E8-B508-1F21-39FE18884531}"/>
          </ac:spMkLst>
        </pc:spChg>
        <pc:picChg chg="add mod">
          <ac:chgData name="Carla Finn" userId="80e26864-a72a-40e5-8e74-ef59b91d6820" providerId="ADAL" clId="{D5C75BF9-A7B2-482D-A27E-71FDD2AADC68}" dt="2024-11-14T21:56:42.333" v="6113"/>
          <ac:picMkLst>
            <pc:docMk/>
            <pc:sldMk cId="558263463" sldId="284"/>
            <ac:picMk id="3" creationId="{8A45D73B-C266-95F7-68B9-F772C2863390}"/>
          </ac:picMkLst>
        </pc:picChg>
        <pc:picChg chg="add mod">
          <ac:chgData name="Carla Finn" userId="80e26864-a72a-40e5-8e74-ef59b91d6820" providerId="ADAL" clId="{D5C75BF9-A7B2-482D-A27E-71FDD2AADC68}" dt="2024-11-14T21:56:42.333" v="6113"/>
          <ac:picMkLst>
            <pc:docMk/>
            <pc:sldMk cId="558263463" sldId="284"/>
            <ac:picMk id="4" creationId="{4A4DE127-161F-AF7D-E97A-9907BEFB8A1A}"/>
          </ac:picMkLst>
        </pc:picChg>
        <pc:picChg chg="add mod">
          <ac:chgData name="Carla Finn" userId="80e26864-a72a-40e5-8e74-ef59b91d6820" providerId="ADAL" clId="{D5C75BF9-A7B2-482D-A27E-71FDD2AADC68}" dt="2024-11-14T21:56:42.333" v="6113"/>
          <ac:picMkLst>
            <pc:docMk/>
            <pc:sldMk cId="558263463" sldId="284"/>
            <ac:picMk id="6" creationId="{8DAB875A-02C5-026A-F5A0-C7076BD0F462}"/>
          </ac:picMkLst>
        </pc:picChg>
        <pc:picChg chg="add mod">
          <ac:chgData name="Carla Finn" userId="80e26864-a72a-40e5-8e74-ef59b91d6820" providerId="ADAL" clId="{D5C75BF9-A7B2-482D-A27E-71FDD2AADC68}" dt="2024-11-14T21:57:53.722" v="6116" actId="1076"/>
          <ac:picMkLst>
            <pc:docMk/>
            <pc:sldMk cId="558263463" sldId="284"/>
            <ac:picMk id="7" creationId="{34674404-A0AF-7CD8-E349-7D1D9CC16D3D}"/>
          </ac:picMkLst>
        </pc:picChg>
      </pc:sldChg>
      <pc:sldChg chg="addSp delSp modSp add mod modTransition modAnim modNotesTx">
        <pc:chgData name="Carla Finn" userId="80e26864-a72a-40e5-8e74-ef59b91d6820" providerId="ADAL" clId="{D5C75BF9-A7B2-482D-A27E-71FDD2AADC68}" dt="2024-12-06T00:50:10.428" v="9470" actId="20577"/>
        <pc:sldMkLst>
          <pc:docMk/>
          <pc:sldMk cId="3993699068" sldId="285"/>
        </pc:sldMkLst>
        <pc:spChg chg="mod">
          <ac:chgData name="Carla Finn" userId="80e26864-a72a-40e5-8e74-ef59b91d6820" providerId="ADAL" clId="{D5C75BF9-A7B2-482D-A27E-71FDD2AADC68}" dt="2024-11-14T03:26:23.351" v="2078" actId="20577"/>
          <ac:spMkLst>
            <pc:docMk/>
            <pc:sldMk cId="3993699068" sldId="285"/>
            <ac:spMk id="10" creationId="{6C0D2950-6AF1-0125-C221-23C70BE21834}"/>
          </ac:spMkLst>
        </pc:spChg>
        <pc:spChg chg="add del mod">
          <ac:chgData name="Carla Finn" userId="80e26864-a72a-40e5-8e74-ef59b91d6820" providerId="ADAL" clId="{D5C75BF9-A7B2-482D-A27E-71FDD2AADC68}" dt="2024-11-14T03:22:56.268" v="2026" actId="478"/>
          <ac:spMkLst>
            <pc:docMk/>
            <pc:sldMk cId="3993699068" sldId="285"/>
            <ac:spMk id="11" creationId="{DD29EF0F-C450-9BF2-29F4-97D3BC75B945}"/>
          </ac:spMkLst>
        </pc:spChg>
        <pc:spChg chg="add mod">
          <ac:chgData name="Carla Finn" userId="80e26864-a72a-40e5-8e74-ef59b91d6820" providerId="ADAL" clId="{D5C75BF9-A7B2-482D-A27E-71FDD2AADC68}" dt="2024-11-14T03:25:33.644" v="2062" actId="1582"/>
          <ac:spMkLst>
            <pc:docMk/>
            <pc:sldMk cId="3993699068" sldId="285"/>
            <ac:spMk id="12" creationId="{9B913130-2E4F-2B92-6B28-285FE812144D}"/>
          </ac:spMkLst>
        </pc:spChg>
        <pc:spChg chg="add mod">
          <ac:chgData name="Carla Finn" userId="80e26864-a72a-40e5-8e74-ef59b91d6820" providerId="ADAL" clId="{D5C75BF9-A7B2-482D-A27E-71FDD2AADC68}" dt="2024-11-14T03:25:33.644" v="2062" actId="1582"/>
          <ac:spMkLst>
            <pc:docMk/>
            <pc:sldMk cId="3993699068" sldId="285"/>
            <ac:spMk id="13" creationId="{E89CC7B7-5AEA-796D-E8A3-CEEAD69F0FDD}"/>
          </ac:spMkLst>
        </pc:spChg>
        <pc:spChg chg="add del mod">
          <ac:chgData name="Carla Finn" userId="80e26864-a72a-40e5-8e74-ef59b91d6820" providerId="ADAL" clId="{D5C75BF9-A7B2-482D-A27E-71FDD2AADC68}" dt="2024-11-14T03:26:30.835" v="2085" actId="20577"/>
          <ac:spMkLst>
            <pc:docMk/>
            <pc:sldMk cId="3993699068" sldId="285"/>
            <ac:spMk id="14" creationId="{20424DD9-B85F-9166-5874-EDD4FED010C4}"/>
          </ac:spMkLst>
        </pc:spChg>
        <pc:spChg chg="mod">
          <ac:chgData name="Carla Finn" userId="80e26864-a72a-40e5-8e74-ef59b91d6820" providerId="ADAL" clId="{D5C75BF9-A7B2-482D-A27E-71FDD2AADC68}" dt="2024-11-14T03:26:33.784" v="2089" actId="20577"/>
          <ac:spMkLst>
            <pc:docMk/>
            <pc:sldMk cId="3993699068" sldId="285"/>
            <ac:spMk id="15" creationId="{1410F379-9800-2C48-6B15-D636B3DC0DA4}"/>
          </ac:spMkLst>
        </pc:spChg>
        <pc:spChg chg="mod">
          <ac:chgData name="Carla Finn" userId="80e26864-a72a-40e5-8e74-ef59b91d6820" providerId="ADAL" clId="{D5C75BF9-A7B2-482D-A27E-71FDD2AADC68}" dt="2024-11-14T03:27:12.202" v="2106" actId="207"/>
          <ac:spMkLst>
            <pc:docMk/>
            <pc:sldMk cId="3993699068" sldId="285"/>
            <ac:spMk id="17" creationId="{D0AEA942-4718-B3B2-F457-B06CC72EDB5F}"/>
          </ac:spMkLst>
        </pc:spChg>
        <pc:spChg chg="mod">
          <ac:chgData name="Carla Finn" userId="80e26864-a72a-40e5-8e74-ef59b91d6820" providerId="ADAL" clId="{D5C75BF9-A7B2-482D-A27E-71FDD2AADC68}" dt="2024-11-14T03:25:33.644" v="2062" actId="1582"/>
          <ac:spMkLst>
            <pc:docMk/>
            <pc:sldMk cId="3993699068" sldId="285"/>
            <ac:spMk id="18" creationId="{620C9714-DB3E-6DB8-7174-C11989F8DB65}"/>
          </ac:spMkLst>
        </pc:spChg>
        <pc:spChg chg="del mod">
          <ac:chgData name="Carla Finn" userId="80e26864-a72a-40e5-8e74-ef59b91d6820" providerId="ADAL" clId="{D5C75BF9-A7B2-482D-A27E-71FDD2AADC68}" dt="2024-11-14T03:23:26.397" v="2037" actId="478"/>
          <ac:spMkLst>
            <pc:docMk/>
            <pc:sldMk cId="3993699068" sldId="285"/>
            <ac:spMk id="19" creationId="{E4395C75-D311-AF8A-377B-0829E99A7AFC}"/>
          </ac:spMkLst>
        </pc:spChg>
        <pc:spChg chg="mod">
          <ac:chgData name="Carla Finn" userId="80e26864-a72a-40e5-8e74-ef59b91d6820" providerId="ADAL" clId="{D5C75BF9-A7B2-482D-A27E-71FDD2AADC68}" dt="2024-11-14T03:25:33.644" v="2062" actId="1582"/>
          <ac:spMkLst>
            <pc:docMk/>
            <pc:sldMk cId="3993699068" sldId="285"/>
            <ac:spMk id="20" creationId="{53F2E5BD-649E-7753-6BA9-4BF92636B8C4}"/>
          </ac:spMkLst>
        </pc:spChg>
        <pc:spChg chg="del">
          <ac:chgData name="Carla Finn" userId="80e26864-a72a-40e5-8e74-ef59b91d6820" providerId="ADAL" clId="{D5C75BF9-A7B2-482D-A27E-71FDD2AADC68}" dt="2024-11-14T03:24:23.807" v="2050" actId="478"/>
          <ac:spMkLst>
            <pc:docMk/>
            <pc:sldMk cId="3993699068" sldId="285"/>
            <ac:spMk id="21" creationId="{4754E845-C96D-37BA-DECE-0F668BCB8898}"/>
          </ac:spMkLst>
        </pc:spChg>
        <pc:graphicFrameChg chg="del mod modGraphic">
          <ac:chgData name="Carla Finn" userId="80e26864-a72a-40e5-8e74-ef59b91d6820" providerId="ADAL" clId="{D5C75BF9-A7B2-482D-A27E-71FDD2AADC68}" dt="2024-11-14T03:28:24.633" v="2125" actId="478"/>
          <ac:graphicFrameMkLst>
            <pc:docMk/>
            <pc:sldMk cId="3993699068" sldId="285"/>
            <ac:graphicFrameMk id="16" creationId="{DC81755F-EF4F-16DE-78D5-9CFE5C12575F}"/>
          </ac:graphicFrameMkLst>
        </pc:graphicFrameChg>
        <pc:graphicFrameChg chg="add mod modGraphic">
          <ac:chgData name="Carla Finn" userId="80e26864-a72a-40e5-8e74-ef59b91d6820" providerId="ADAL" clId="{D5C75BF9-A7B2-482D-A27E-71FDD2AADC68}" dt="2024-11-14T03:28:26.799" v="2127" actId="20577"/>
          <ac:graphicFrameMkLst>
            <pc:docMk/>
            <pc:sldMk cId="3993699068" sldId="285"/>
            <ac:graphicFrameMk id="22" creationId="{1BF84D35-A549-40BF-E943-9BDF1DDCB052}"/>
          </ac:graphicFrameMkLst>
        </pc:graphicFrameChg>
      </pc:sldChg>
      <pc:sldChg chg="addSp delSp modSp add mod modTransition modAnim">
        <pc:chgData name="Carla Finn" userId="80e26864-a72a-40e5-8e74-ef59b91d6820" providerId="ADAL" clId="{D5C75BF9-A7B2-482D-A27E-71FDD2AADC68}" dt="2024-11-14T22:10:25.232" v="6536" actId="113"/>
        <pc:sldMkLst>
          <pc:docMk/>
          <pc:sldMk cId="4151157791" sldId="286"/>
        </pc:sldMkLst>
        <pc:spChg chg="mod">
          <ac:chgData name="Carla Finn" userId="80e26864-a72a-40e5-8e74-ef59b91d6820" providerId="ADAL" clId="{D5C75BF9-A7B2-482D-A27E-71FDD2AADC68}" dt="2024-11-14T03:26:47.742" v="2103" actId="20577"/>
          <ac:spMkLst>
            <pc:docMk/>
            <pc:sldMk cId="4151157791" sldId="286"/>
            <ac:spMk id="10" creationId="{6C0D2950-6AF1-0125-C221-23C70BE21834}"/>
          </ac:spMkLst>
        </pc:spChg>
        <pc:spChg chg="mod">
          <ac:chgData name="Carla Finn" userId="80e26864-a72a-40e5-8e74-ef59b91d6820" providerId="ADAL" clId="{D5C75BF9-A7B2-482D-A27E-71FDD2AADC68}" dt="2024-11-14T03:25:53.061" v="2065"/>
          <ac:spMkLst>
            <pc:docMk/>
            <pc:sldMk cId="4151157791" sldId="286"/>
            <ac:spMk id="12" creationId="{9B913130-2E4F-2B92-6B28-285FE812144D}"/>
          </ac:spMkLst>
        </pc:spChg>
        <pc:spChg chg="del">
          <ac:chgData name="Carla Finn" userId="80e26864-a72a-40e5-8e74-ef59b91d6820" providerId="ADAL" clId="{D5C75BF9-A7B2-482D-A27E-71FDD2AADC68}" dt="2024-11-14T03:24:04.475" v="2044" actId="478"/>
          <ac:spMkLst>
            <pc:docMk/>
            <pc:sldMk cId="4151157791" sldId="286"/>
            <ac:spMk id="13" creationId="{E89CC7B7-5AEA-796D-E8A3-CEEAD69F0FDD}"/>
          </ac:spMkLst>
        </pc:spChg>
        <pc:spChg chg="mod">
          <ac:chgData name="Carla Finn" userId="80e26864-a72a-40e5-8e74-ef59b91d6820" providerId="ADAL" clId="{D5C75BF9-A7B2-482D-A27E-71FDD2AADC68}" dt="2024-11-14T03:26:41.589" v="2096" actId="20577"/>
          <ac:spMkLst>
            <pc:docMk/>
            <pc:sldMk cId="4151157791" sldId="286"/>
            <ac:spMk id="14" creationId="{20424DD9-B85F-9166-5874-EDD4FED010C4}"/>
          </ac:spMkLst>
        </pc:spChg>
        <pc:spChg chg="mod">
          <ac:chgData name="Carla Finn" userId="80e26864-a72a-40e5-8e74-ef59b91d6820" providerId="ADAL" clId="{D5C75BF9-A7B2-482D-A27E-71FDD2AADC68}" dt="2024-11-14T03:26:44.896" v="2100" actId="20577"/>
          <ac:spMkLst>
            <pc:docMk/>
            <pc:sldMk cId="4151157791" sldId="286"/>
            <ac:spMk id="15" creationId="{1410F379-9800-2C48-6B15-D636B3DC0DA4}"/>
          </ac:spMkLst>
        </pc:spChg>
        <pc:spChg chg="mod">
          <ac:chgData name="Carla Finn" userId="80e26864-a72a-40e5-8e74-ef59b91d6820" providerId="ADAL" clId="{D5C75BF9-A7B2-482D-A27E-71FDD2AADC68}" dt="2024-11-14T03:27:04.684" v="2105" actId="207"/>
          <ac:spMkLst>
            <pc:docMk/>
            <pc:sldMk cId="4151157791" sldId="286"/>
            <ac:spMk id="17" creationId="{D0AEA942-4718-B3B2-F457-B06CC72EDB5F}"/>
          </ac:spMkLst>
        </pc:spChg>
        <pc:spChg chg="del mod">
          <ac:chgData name="Carla Finn" userId="80e26864-a72a-40e5-8e74-ef59b91d6820" providerId="ADAL" clId="{D5C75BF9-A7B2-482D-A27E-71FDD2AADC68}" dt="2024-11-14T03:24:07.185" v="2045" actId="478"/>
          <ac:spMkLst>
            <pc:docMk/>
            <pc:sldMk cId="4151157791" sldId="286"/>
            <ac:spMk id="18" creationId="{620C9714-DB3E-6DB8-7174-C11989F8DB65}"/>
          </ac:spMkLst>
        </pc:spChg>
        <pc:spChg chg="add mod">
          <ac:chgData name="Carla Finn" userId="80e26864-a72a-40e5-8e74-ef59b91d6820" providerId="ADAL" clId="{D5C75BF9-A7B2-482D-A27E-71FDD2AADC68}" dt="2024-11-14T22:10:25.232" v="6536" actId="113"/>
          <ac:spMkLst>
            <pc:docMk/>
            <pc:sldMk cId="4151157791" sldId="286"/>
            <ac:spMk id="19" creationId="{A057181C-D2EB-A387-61EA-909552E2C101}"/>
          </ac:spMkLst>
        </pc:spChg>
        <pc:spChg chg="del">
          <ac:chgData name="Carla Finn" userId="80e26864-a72a-40e5-8e74-ef59b91d6820" providerId="ADAL" clId="{D5C75BF9-A7B2-482D-A27E-71FDD2AADC68}" dt="2024-11-14T03:23:58.758" v="2042" actId="478"/>
          <ac:spMkLst>
            <pc:docMk/>
            <pc:sldMk cId="4151157791" sldId="286"/>
            <ac:spMk id="20" creationId="{53F2E5BD-649E-7753-6BA9-4BF92636B8C4}"/>
          </ac:spMkLst>
        </pc:spChg>
        <pc:spChg chg="del mod">
          <ac:chgData name="Carla Finn" userId="80e26864-a72a-40e5-8e74-ef59b91d6820" providerId="ADAL" clId="{D5C75BF9-A7B2-482D-A27E-71FDD2AADC68}" dt="2024-11-14T03:24:19.932" v="2048" actId="478"/>
          <ac:spMkLst>
            <pc:docMk/>
            <pc:sldMk cId="4151157791" sldId="286"/>
            <ac:spMk id="21" creationId="{4754E845-C96D-37BA-DECE-0F668BCB8898}"/>
          </ac:spMkLst>
        </pc:spChg>
        <pc:graphicFrameChg chg="add mod modGraphic">
          <ac:chgData name="Carla Finn" userId="80e26864-a72a-40e5-8e74-ef59b91d6820" providerId="ADAL" clId="{D5C75BF9-A7B2-482D-A27E-71FDD2AADC68}" dt="2024-11-14T03:29:20.900" v="2175" actId="20577"/>
          <ac:graphicFrameMkLst>
            <pc:docMk/>
            <pc:sldMk cId="4151157791" sldId="286"/>
            <ac:graphicFrameMk id="11" creationId="{0C76E913-57B0-B586-6CE1-379D908AE7A9}"/>
          </ac:graphicFrameMkLst>
        </pc:graphicFrameChg>
        <pc:graphicFrameChg chg="del modGraphic">
          <ac:chgData name="Carla Finn" userId="80e26864-a72a-40e5-8e74-ef59b91d6820" providerId="ADAL" clId="{D5C75BF9-A7B2-482D-A27E-71FDD2AADC68}" dt="2024-11-14T03:28:31.981" v="2128" actId="478"/>
          <ac:graphicFrameMkLst>
            <pc:docMk/>
            <pc:sldMk cId="4151157791" sldId="286"/>
            <ac:graphicFrameMk id="16" creationId="{DC81755F-EF4F-16DE-78D5-9CFE5C12575F}"/>
          </ac:graphicFrameMkLst>
        </pc:graphicFrameChg>
      </pc:sldChg>
      <pc:sldChg chg="addSp delSp modSp add mod modAnim modNotesTx">
        <pc:chgData name="Carla Finn" userId="80e26864-a72a-40e5-8e74-ef59b91d6820" providerId="ADAL" clId="{D5C75BF9-A7B2-482D-A27E-71FDD2AADC68}" dt="2024-11-21T03:48:46.408" v="7743" actId="1076"/>
        <pc:sldMkLst>
          <pc:docMk/>
          <pc:sldMk cId="1687912596" sldId="287"/>
        </pc:sldMkLst>
        <pc:spChg chg="add mod">
          <ac:chgData name="Carla Finn" userId="80e26864-a72a-40e5-8e74-ef59b91d6820" providerId="ADAL" clId="{D5C75BF9-A7B2-482D-A27E-71FDD2AADC68}" dt="2024-11-14T22:12:02.788" v="6604"/>
          <ac:spMkLst>
            <pc:docMk/>
            <pc:sldMk cId="1687912596" sldId="287"/>
            <ac:spMk id="2" creationId="{0870F1A9-6F8E-92F5-B63E-6C0E65C237B0}"/>
          </ac:spMkLst>
        </pc:spChg>
        <pc:spChg chg="add mod">
          <ac:chgData name="Carla Finn" userId="80e26864-a72a-40e5-8e74-ef59b91d6820" providerId="ADAL" clId="{D5C75BF9-A7B2-482D-A27E-71FDD2AADC68}" dt="2024-11-21T03:48:24.163" v="7742" actId="20577"/>
          <ac:spMkLst>
            <pc:docMk/>
            <pc:sldMk cId="1687912596" sldId="287"/>
            <ac:spMk id="3" creationId="{28AE4ECB-35F3-86A1-5AB5-5746DCF18364}"/>
          </ac:spMkLst>
        </pc:spChg>
        <pc:spChg chg="add mod">
          <ac:chgData name="Carla Finn" userId="80e26864-a72a-40e5-8e74-ef59b91d6820" providerId="ADAL" clId="{D5C75BF9-A7B2-482D-A27E-71FDD2AADC68}" dt="2024-11-14T22:12:14.968" v="6605"/>
          <ac:spMkLst>
            <pc:docMk/>
            <pc:sldMk cId="1687912596" sldId="287"/>
            <ac:spMk id="4" creationId="{5D7B5B42-131B-1783-D37D-80FB4CFF5941}"/>
          </ac:spMkLst>
        </pc:spChg>
        <pc:spChg chg="del mod">
          <ac:chgData name="Carla Finn" userId="80e26864-a72a-40e5-8e74-ef59b91d6820" providerId="ADAL" clId="{D5C75BF9-A7B2-482D-A27E-71FDD2AADC68}" dt="2024-11-14T22:12:02.325" v="6603" actId="478"/>
          <ac:spMkLst>
            <pc:docMk/>
            <pc:sldMk cId="1687912596" sldId="287"/>
            <ac:spMk id="9" creationId="{355604B4-7BC9-1C06-3780-1C25CCABF827}"/>
          </ac:spMkLst>
        </pc:spChg>
        <pc:spChg chg="add mod">
          <ac:chgData name="Carla Finn" userId="80e26864-a72a-40e5-8e74-ef59b91d6820" providerId="ADAL" clId="{D5C75BF9-A7B2-482D-A27E-71FDD2AADC68}" dt="2024-11-21T03:47:09.951" v="7715" actId="14100"/>
          <ac:spMkLst>
            <pc:docMk/>
            <pc:sldMk cId="1687912596" sldId="287"/>
            <ac:spMk id="9" creationId="{F68E6730-734B-858C-15E1-B70FFD30E1B4}"/>
          </ac:spMkLst>
        </pc:spChg>
        <pc:spChg chg="add mod">
          <ac:chgData name="Carla Finn" userId="80e26864-a72a-40e5-8e74-ef59b91d6820" providerId="ADAL" clId="{D5C75BF9-A7B2-482D-A27E-71FDD2AADC68}" dt="2024-11-21T03:48:46.408" v="7743" actId="1076"/>
          <ac:spMkLst>
            <pc:docMk/>
            <pc:sldMk cId="1687912596" sldId="287"/>
            <ac:spMk id="10" creationId="{23225C65-DAE9-55BF-1DB2-754AA6F7BB9F}"/>
          </ac:spMkLst>
        </pc:spChg>
        <pc:spChg chg="del">
          <ac:chgData name="Carla Finn" userId="80e26864-a72a-40e5-8e74-ef59b91d6820" providerId="ADAL" clId="{D5C75BF9-A7B2-482D-A27E-71FDD2AADC68}" dt="2024-11-14T03:29:04.297" v="2131" actId="478"/>
          <ac:spMkLst>
            <pc:docMk/>
            <pc:sldMk cId="1687912596" sldId="287"/>
            <ac:spMk id="10" creationId="{6C0D2950-6AF1-0125-C221-23C70BE21834}"/>
          </ac:spMkLst>
        </pc:spChg>
        <pc:spChg chg="add mod">
          <ac:chgData name="Carla Finn" userId="80e26864-a72a-40e5-8e74-ef59b91d6820" providerId="ADAL" clId="{D5C75BF9-A7B2-482D-A27E-71FDD2AADC68}" dt="2024-11-21T03:47:49.806" v="7724" actId="1076"/>
          <ac:spMkLst>
            <pc:docMk/>
            <pc:sldMk cId="1687912596" sldId="287"/>
            <ac:spMk id="12" creationId="{2A5D514D-771A-65BC-3077-1CB0A1FFAE74}"/>
          </ac:spMkLst>
        </pc:spChg>
        <pc:spChg chg="del">
          <ac:chgData name="Carla Finn" userId="80e26864-a72a-40e5-8e74-ef59b91d6820" providerId="ADAL" clId="{D5C75BF9-A7B2-482D-A27E-71FDD2AADC68}" dt="2024-11-14T03:29:04.297" v="2131" actId="478"/>
          <ac:spMkLst>
            <pc:docMk/>
            <pc:sldMk cId="1687912596" sldId="287"/>
            <ac:spMk id="12" creationId="{9B913130-2E4F-2B92-6B28-285FE812144D}"/>
          </ac:spMkLst>
        </pc:spChg>
        <pc:spChg chg="add mod">
          <ac:chgData name="Carla Finn" userId="80e26864-a72a-40e5-8e74-ef59b91d6820" providerId="ADAL" clId="{D5C75BF9-A7B2-482D-A27E-71FDD2AADC68}" dt="2024-11-21T03:48:00.660" v="7729" actId="14100"/>
          <ac:spMkLst>
            <pc:docMk/>
            <pc:sldMk cId="1687912596" sldId="287"/>
            <ac:spMk id="13" creationId="{9949464F-F6B2-ECC2-454A-50EB73E5F999}"/>
          </ac:spMkLst>
        </pc:spChg>
        <pc:spChg chg="add del mod">
          <ac:chgData name="Carla Finn" userId="80e26864-a72a-40e5-8e74-ef59b91d6820" providerId="ADAL" clId="{D5C75BF9-A7B2-482D-A27E-71FDD2AADC68}" dt="2024-11-14T22:12:02.325" v="6603" actId="478"/>
          <ac:spMkLst>
            <pc:docMk/>
            <pc:sldMk cId="1687912596" sldId="287"/>
            <ac:spMk id="13" creationId="{A609E4B5-FC0B-E310-A836-F2361458196A}"/>
          </ac:spMkLst>
        </pc:spChg>
        <pc:spChg chg="del">
          <ac:chgData name="Carla Finn" userId="80e26864-a72a-40e5-8e74-ef59b91d6820" providerId="ADAL" clId="{D5C75BF9-A7B2-482D-A27E-71FDD2AADC68}" dt="2024-11-14T03:29:04.297" v="2131" actId="478"/>
          <ac:spMkLst>
            <pc:docMk/>
            <pc:sldMk cId="1687912596" sldId="287"/>
            <ac:spMk id="14" creationId="{20424DD9-B85F-9166-5874-EDD4FED010C4}"/>
          </ac:spMkLst>
        </pc:spChg>
        <pc:spChg chg="add mod">
          <ac:chgData name="Carla Finn" userId="80e26864-a72a-40e5-8e74-ef59b91d6820" providerId="ADAL" clId="{D5C75BF9-A7B2-482D-A27E-71FDD2AADC68}" dt="2024-11-21T03:48:46.408" v="7743" actId="1076"/>
          <ac:spMkLst>
            <pc:docMk/>
            <pc:sldMk cId="1687912596" sldId="287"/>
            <ac:spMk id="14" creationId="{62D55224-4E96-F721-D17C-84C0588A6A3B}"/>
          </ac:spMkLst>
        </pc:spChg>
        <pc:spChg chg="del">
          <ac:chgData name="Carla Finn" userId="80e26864-a72a-40e5-8e74-ef59b91d6820" providerId="ADAL" clId="{D5C75BF9-A7B2-482D-A27E-71FDD2AADC68}" dt="2024-11-14T03:29:04.297" v="2131" actId="478"/>
          <ac:spMkLst>
            <pc:docMk/>
            <pc:sldMk cId="1687912596" sldId="287"/>
            <ac:spMk id="15" creationId="{1410F379-9800-2C48-6B15-D636B3DC0DA4}"/>
          </ac:spMkLst>
        </pc:spChg>
        <pc:spChg chg="add del mod">
          <ac:chgData name="Carla Finn" userId="80e26864-a72a-40e5-8e74-ef59b91d6820" providerId="ADAL" clId="{D5C75BF9-A7B2-482D-A27E-71FDD2AADC68}" dt="2024-11-14T03:40:54.844" v="2695" actId="478"/>
          <ac:spMkLst>
            <pc:docMk/>
            <pc:sldMk cId="1687912596" sldId="287"/>
            <ac:spMk id="16" creationId="{0A8B7A7A-B13B-33A8-42DB-BED040BCB756}"/>
          </ac:spMkLst>
        </pc:spChg>
        <pc:spChg chg="del mod">
          <ac:chgData name="Carla Finn" userId="80e26864-a72a-40e5-8e74-ef59b91d6820" providerId="ADAL" clId="{D5C75BF9-A7B2-482D-A27E-71FDD2AADC68}" dt="2024-11-14T03:32:20.682" v="2489" actId="478"/>
          <ac:spMkLst>
            <pc:docMk/>
            <pc:sldMk cId="1687912596" sldId="287"/>
            <ac:spMk id="17" creationId="{D0AEA942-4718-B3B2-F457-B06CC72EDB5F}"/>
          </ac:spMkLst>
        </pc:spChg>
        <pc:spChg chg="add del mod">
          <ac:chgData name="Carla Finn" userId="80e26864-a72a-40e5-8e74-ef59b91d6820" providerId="ADAL" clId="{D5C75BF9-A7B2-482D-A27E-71FDD2AADC68}" dt="2024-11-14T03:40:52.474" v="2691" actId="478"/>
          <ac:spMkLst>
            <pc:docMk/>
            <pc:sldMk cId="1687912596" sldId="287"/>
            <ac:spMk id="18" creationId="{655F2968-1074-82AF-901F-E69F4CA9AABC}"/>
          </ac:spMkLst>
        </pc:spChg>
        <pc:spChg chg="add mod">
          <ac:chgData name="Carla Finn" userId="80e26864-a72a-40e5-8e74-ef59b91d6820" providerId="ADAL" clId="{D5C75BF9-A7B2-482D-A27E-71FDD2AADC68}" dt="2024-11-21T03:48:46.408" v="7743" actId="1076"/>
          <ac:spMkLst>
            <pc:docMk/>
            <pc:sldMk cId="1687912596" sldId="287"/>
            <ac:spMk id="19" creationId="{C5CDC0C0-C945-EE2C-DD2F-1D82DE13FD15}"/>
          </ac:spMkLst>
        </pc:spChg>
        <pc:spChg chg="add del">
          <ac:chgData name="Carla Finn" userId="80e26864-a72a-40e5-8e74-ef59b91d6820" providerId="ADAL" clId="{D5C75BF9-A7B2-482D-A27E-71FDD2AADC68}" dt="2024-11-14T03:35:04.842" v="2633" actId="478"/>
          <ac:spMkLst>
            <pc:docMk/>
            <pc:sldMk cId="1687912596" sldId="287"/>
            <ac:spMk id="22" creationId="{1F4B43FB-AF27-555C-E07A-1CF09BF0B756}"/>
          </ac:spMkLst>
        </pc:spChg>
        <pc:spChg chg="add mod">
          <ac:chgData name="Carla Finn" userId="80e26864-a72a-40e5-8e74-ef59b91d6820" providerId="ADAL" clId="{D5C75BF9-A7B2-482D-A27E-71FDD2AADC68}" dt="2024-11-21T03:48:46.408" v="7743" actId="1076"/>
          <ac:spMkLst>
            <pc:docMk/>
            <pc:sldMk cId="1687912596" sldId="287"/>
            <ac:spMk id="23" creationId="{E596501F-9B35-6865-AC1B-D567070712C4}"/>
          </ac:spMkLst>
        </pc:spChg>
        <pc:spChg chg="add mod">
          <ac:chgData name="Carla Finn" userId="80e26864-a72a-40e5-8e74-ef59b91d6820" providerId="ADAL" clId="{D5C75BF9-A7B2-482D-A27E-71FDD2AADC68}" dt="2024-11-21T03:48:46.408" v="7743" actId="1076"/>
          <ac:spMkLst>
            <pc:docMk/>
            <pc:sldMk cId="1687912596" sldId="287"/>
            <ac:spMk id="24" creationId="{DA7F8824-2478-DD9D-B480-3017C87147E6}"/>
          </ac:spMkLst>
        </pc:spChg>
        <pc:spChg chg="add del mod">
          <ac:chgData name="Carla Finn" userId="80e26864-a72a-40e5-8e74-ef59b91d6820" providerId="ADAL" clId="{D5C75BF9-A7B2-482D-A27E-71FDD2AADC68}" dt="2024-11-14T03:40:52.880" v="2692" actId="478"/>
          <ac:spMkLst>
            <pc:docMk/>
            <pc:sldMk cId="1687912596" sldId="287"/>
            <ac:spMk id="25" creationId="{144A92CE-DAB5-3059-BBAD-DF4E6B5FC60B}"/>
          </ac:spMkLst>
        </pc:spChg>
        <pc:spChg chg="add del mod">
          <ac:chgData name="Carla Finn" userId="80e26864-a72a-40e5-8e74-ef59b91d6820" providerId="ADAL" clId="{D5C75BF9-A7B2-482D-A27E-71FDD2AADC68}" dt="2024-11-14T03:40:54.111" v="2694" actId="478"/>
          <ac:spMkLst>
            <pc:docMk/>
            <pc:sldMk cId="1687912596" sldId="287"/>
            <ac:spMk id="26" creationId="{E0363EC6-0970-956E-A39E-C3177752ABD7}"/>
          </ac:spMkLst>
        </pc:spChg>
        <pc:spChg chg="add mod">
          <ac:chgData name="Carla Finn" userId="80e26864-a72a-40e5-8e74-ef59b91d6820" providerId="ADAL" clId="{D5C75BF9-A7B2-482D-A27E-71FDD2AADC68}" dt="2024-11-21T03:47:42.585" v="7722" actId="14100"/>
          <ac:spMkLst>
            <pc:docMk/>
            <pc:sldMk cId="1687912596" sldId="287"/>
            <ac:spMk id="27" creationId="{123E280A-122A-8E66-8E10-2B09CB2154D1}"/>
          </ac:spMkLst>
        </pc:spChg>
        <pc:spChg chg="add mod">
          <ac:chgData name="Carla Finn" userId="80e26864-a72a-40e5-8e74-ef59b91d6820" providerId="ADAL" clId="{D5C75BF9-A7B2-482D-A27E-71FDD2AADC68}" dt="2024-11-21T03:47:56.247" v="7727" actId="14100"/>
          <ac:spMkLst>
            <pc:docMk/>
            <pc:sldMk cId="1687912596" sldId="287"/>
            <ac:spMk id="28" creationId="{7C1E4FE4-DD0D-E1EF-1FB8-2B3BD9E9EF9F}"/>
          </ac:spMkLst>
        </pc:spChg>
        <pc:graphicFrameChg chg="modGraphic">
          <ac:chgData name="Carla Finn" userId="80e26864-a72a-40e5-8e74-ef59b91d6820" providerId="ADAL" clId="{D5C75BF9-A7B2-482D-A27E-71FDD2AADC68}" dt="2024-11-14T03:29:23.460" v="2176" actId="20577"/>
          <ac:graphicFrameMkLst>
            <pc:docMk/>
            <pc:sldMk cId="1687912596" sldId="287"/>
            <ac:graphicFrameMk id="11" creationId="{0C76E913-57B0-B586-6CE1-379D908AE7A9}"/>
          </ac:graphicFrameMkLst>
        </pc:graphicFrameChg>
        <pc:picChg chg="del">
          <ac:chgData name="Carla Finn" userId="80e26864-a72a-40e5-8e74-ef59b91d6820" providerId="ADAL" clId="{D5C75BF9-A7B2-482D-A27E-71FDD2AADC68}" dt="2024-11-14T03:29:04.297" v="2131" actId="478"/>
          <ac:picMkLst>
            <pc:docMk/>
            <pc:sldMk cId="1687912596" sldId="287"/>
            <ac:picMk id="2" creationId="{74B0FDE5-30C5-EFFA-72B8-F66EC4BEC394}"/>
          </ac:picMkLst>
        </pc:picChg>
        <pc:picChg chg="del">
          <ac:chgData name="Carla Finn" userId="80e26864-a72a-40e5-8e74-ef59b91d6820" providerId="ADAL" clId="{D5C75BF9-A7B2-482D-A27E-71FDD2AADC68}" dt="2024-11-14T03:29:04.297" v="2131" actId="478"/>
          <ac:picMkLst>
            <pc:docMk/>
            <pc:sldMk cId="1687912596" sldId="287"/>
            <ac:picMk id="3" creationId="{A4B47102-24F5-1658-6E07-99C5FF900229}"/>
          </ac:picMkLst>
        </pc:picChg>
        <pc:picChg chg="del">
          <ac:chgData name="Carla Finn" userId="80e26864-a72a-40e5-8e74-ef59b91d6820" providerId="ADAL" clId="{D5C75BF9-A7B2-482D-A27E-71FDD2AADC68}" dt="2024-11-14T03:29:04.297" v="2131" actId="478"/>
          <ac:picMkLst>
            <pc:docMk/>
            <pc:sldMk cId="1687912596" sldId="287"/>
            <ac:picMk id="4" creationId="{88B106BB-7F4B-2BCA-44D7-819BFF1137AA}"/>
          </ac:picMkLst>
        </pc:picChg>
        <pc:cxnChg chg="add del mod">
          <ac:chgData name="Carla Finn" userId="80e26864-a72a-40e5-8e74-ef59b91d6820" providerId="ADAL" clId="{D5C75BF9-A7B2-482D-A27E-71FDD2AADC68}" dt="2024-11-14T03:34:08.644" v="2611" actId="478"/>
          <ac:cxnSpMkLst>
            <pc:docMk/>
            <pc:sldMk cId="1687912596" sldId="287"/>
            <ac:cxnSpMk id="21" creationId="{54DABA06-B4FE-DF9E-62D3-D052C2F23036}"/>
          </ac:cxnSpMkLst>
        </pc:cxnChg>
      </pc:sldChg>
      <pc:sldChg chg="addSp delSp modSp add del mod addAnim delAnim modAnim modNotesTx">
        <pc:chgData name="Carla Finn" userId="80e26864-a72a-40e5-8e74-ef59b91d6820" providerId="ADAL" clId="{D5C75BF9-A7B2-482D-A27E-71FDD2AADC68}" dt="2024-11-21T03:54:48.931" v="7842" actId="47"/>
        <pc:sldMkLst>
          <pc:docMk/>
          <pc:sldMk cId="3716809483" sldId="288"/>
        </pc:sldMkLst>
        <pc:spChg chg="add mod">
          <ac:chgData name="Carla Finn" userId="80e26864-a72a-40e5-8e74-ef59b91d6820" providerId="ADAL" clId="{D5C75BF9-A7B2-482D-A27E-71FDD2AADC68}" dt="2024-11-14T03:38:58.200" v="2675" actId="1076"/>
          <ac:spMkLst>
            <pc:docMk/>
            <pc:sldMk cId="3716809483" sldId="288"/>
            <ac:spMk id="2" creationId="{31B204F7-ABD1-599B-C069-8EA80C2C85C2}"/>
          </ac:spMkLst>
        </pc:spChg>
        <pc:spChg chg="add mod">
          <ac:chgData name="Carla Finn" userId="80e26864-a72a-40e5-8e74-ef59b91d6820" providerId="ADAL" clId="{D5C75BF9-A7B2-482D-A27E-71FDD2AADC68}" dt="2024-11-14T22:11:06.308" v="6546" actId="113"/>
          <ac:spMkLst>
            <pc:docMk/>
            <pc:sldMk cId="3716809483" sldId="288"/>
            <ac:spMk id="3" creationId="{914A5190-257F-CBF3-BAA9-483904C59460}"/>
          </ac:spMkLst>
        </pc:spChg>
        <pc:spChg chg="mod">
          <ac:chgData name="Carla Finn" userId="80e26864-a72a-40e5-8e74-ef59b91d6820" providerId="ADAL" clId="{D5C75BF9-A7B2-482D-A27E-71FDD2AADC68}" dt="2024-11-14T22:11:31.816" v="6597" actId="20577"/>
          <ac:spMkLst>
            <pc:docMk/>
            <pc:sldMk cId="3716809483" sldId="288"/>
            <ac:spMk id="9" creationId="{355604B4-7BC9-1C06-3780-1C25CCABF827}"/>
          </ac:spMkLst>
        </pc:spChg>
        <pc:spChg chg="mod">
          <ac:chgData name="Carla Finn" userId="80e26864-a72a-40e5-8e74-ef59b91d6820" providerId="ADAL" clId="{D5C75BF9-A7B2-482D-A27E-71FDD2AADC68}" dt="2024-11-14T22:13:12.280" v="6679" actId="20577"/>
          <ac:spMkLst>
            <pc:docMk/>
            <pc:sldMk cId="3716809483" sldId="288"/>
            <ac:spMk id="13" creationId="{A609E4B5-FC0B-E310-A836-F2361458196A}"/>
          </ac:spMkLst>
        </pc:spChg>
        <pc:spChg chg="add del mod">
          <ac:chgData name="Carla Finn" userId="80e26864-a72a-40e5-8e74-ef59b91d6820" providerId="ADAL" clId="{D5C75BF9-A7B2-482D-A27E-71FDD2AADC68}" dt="2024-11-14T03:41:06.663" v="2706" actId="478"/>
          <ac:spMkLst>
            <pc:docMk/>
            <pc:sldMk cId="3716809483" sldId="288"/>
            <ac:spMk id="16" creationId="{0A8B7A7A-B13B-33A8-42DB-BED040BCB756}"/>
          </ac:spMkLst>
        </pc:spChg>
        <pc:spChg chg="add del">
          <ac:chgData name="Carla Finn" userId="80e26864-a72a-40e5-8e74-ef59b91d6820" providerId="ADAL" clId="{D5C75BF9-A7B2-482D-A27E-71FDD2AADC68}" dt="2024-11-14T03:41:03.197" v="2703" actId="478"/>
          <ac:spMkLst>
            <pc:docMk/>
            <pc:sldMk cId="3716809483" sldId="288"/>
            <ac:spMk id="18" creationId="{655F2968-1074-82AF-901F-E69F4CA9AABC}"/>
          </ac:spMkLst>
        </pc:spChg>
        <pc:spChg chg="add del">
          <ac:chgData name="Carla Finn" userId="80e26864-a72a-40e5-8e74-ef59b91d6820" providerId="ADAL" clId="{D5C75BF9-A7B2-482D-A27E-71FDD2AADC68}" dt="2024-11-14T03:41:02.706" v="2702" actId="478"/>
          <ac:spMkLst>
            <pc:docMk/>
            <pc:sldMk cId="3716809483" sldId="288"/>
            <ac:spMk id="25" creationId="{144A92CE-DAB5-3059-BBAD-DF4E6B5FC60B}"/>
          </ac:spMkLst>
        </pc:spChg>
        <pc:spChg chg="add del">
          <ac:chgData name="Carla Finn" userId="80e26864-a72a-40e5-8e74-ef59b91d6820" providerId="ADAL" clId="{D5C75BF9-A7B2-482D-A27E-71FDD2AADC68}" dt="2024-11-14T03:41:04.824" v="2704" actId="478"/>
          <ac:spMkLst>
            <pc:docMk/>
            <pc:sldMk cId="3716809483" sldId="288"/>
            <ac:spMk id="26" creationId="{E0363EC6-0970-956E-A39E-C3177752ABD7}"/>
          </ac:spMkLst>
        </pc:spChg>
        <pc:spChg chg="mod">
          <ac:chgData name="Carla Finn" userId="80e26864-a72a-40e5-8e74-ef59b91d6820" providerId="ADAL" clId="{D5C75BF9-A7B2-482D-A27E-71FDD2AADC68}" dt="2024-11-14T03:38:54.118" v="2673" actId="1076"/>
          <ac:spMkLst>
            <pc:docMk/>
            <pc:sldMk cId="3716809483" sldId="288"/>
            <ac:spMk id="27" creationId="{123E280A-122A-8E66-8E10-2B09CB2154D1}"/>
          </ac:spMkLst>
        </pc:spChg>
        <pc:spChg chg="mod">
          <ac:chgData name="Carla Finn" userId="80e26864-a72a-40e5-8e74-ef59b91d6820" providerId="ADAL" clId="{D5C75BF9-A7B2-482D-A27E-71FDD2AADC68}" dt="2024-11-14T03:38:49.503" v="2672" actId="14100"/>
          <ac:spMkLst>
            <pc:docMk/>
            <pc:sldMk cId="3716809483" sldId="288"/>
            <ac:spMk id="28" creationId="{7C1E4FE4-DD0D-E1EF-1FB8-2B3BD9E9EF9F}"/>
          </ac:spMkLst>
        </pc:spChg>
      </pc:sldChg>
      <pc:sldChg chg="addSp delSp modSp add del mod modAnim">
        <pc:chgData name="Carla Finn" userId="80e26864-a72a-40e5-8e74-ef59b91d6820" providerId="ADAL" clId="{D5C75BF9-A7B2-482D-A27E-71FDD2AADC68}" dt="2024-11-21T03:54:50.430" v="7843" actId="47"/>
        <pc:sldMkLst>
          <pc:docMk/>
          <pc:sldMk cId="1038192895" sldId="289"/>
        </pc:sldMkLst>
        <pc:spChg chg="mod">
          <ac:chgData name="Carla Finn" userId="80e26864-a72a-40e5-8e74-ef59b91d6820" providerId="ADAL" clId="{D5C75BF9-A7B2-482D-A27E-71FDD2AADC68}" dt="2024-11-14T03:40:08.307" v="2684" actId="14100"/>
          <ac:spMkLst>
            <pc:docMk/>
            <pc:sldMk cId="1038192895" sldId="289"/>
            <ac:spMk id="2" creationId="{31B204F7-ABD1-599B-C069-8EA80C2C85C2}"/>
          </ac:spMkLst>
        </pc:spChg>
        <pc:spChg chg="add mod">
          <ac:chgData name="Carla Finn" userId="80e26864-a72a-40e5-8e74-ef59b91d6820" providerId="ADAL" clId="{D5C75BF9-A7B2-482D-A27E-71FDD2AADC68}" dt="2024-11-14T03:40:18.321" v="2689" actId="14100"/>
          <ac:spMkLst>
            <pc:docMk/>
            <pc:sldMk cId="1038192895" sldId="289"/>
            <ac:spMk id="3" creationId="{ECD665AA-98CC-98A5-F96B-0F27C5845E79}"/>
          </ac:spMkLst>
        </pc:spChg>
        <pc:spChg chg="add mod">
          <ac:chgData name="Carla Finn" userId="80e26864-a72a-40e5-8e74-ef59b91d6820" providerId="ADAL" clId="{D5C75BF9-A7B2-482D-A27E-71FDD2AADC68}" dt="2024-11-14T22:12:46.754" v="6634"/>
          <ac:spMkLst>
            <pc:docMk/>
            <pc:sldMk cId="1038192895" sldId="289"/>
            <ac:spMk id="4" creationId="{7979B983-4E78-FEAC-9B87-5338454724A4}"/>
          </ac:spMkLst>
        </pc:spChg>
        <pc:spChg chg="del mod">
          <ac:chgData name="Carla Finn" userId="80e26864-a72a-40e5-8e74-ef59b91d6820" providerId="ADAL" clId="{D5C75BF9-A7B2-482D-A27E-71FDD2AADC68}" dt="2024-11-14T22:12:42.956" v="6632" actId="478"/>
          <ac:spMkLst>
            <pc:docMk/>
            <pc:sldMk cId="1038192895" sldId="289"/>
            <ac:spMk id="9" creationId="{355604B4-7BC9-1C06-3780-1C25CCABF827}"/>
          </ac:spMkLst>
        </pc:spChg>
        <pc:spChg chg="add del mod">
          <ac:chgData name="Carla Finn" userId="80e26864-a72a-40e5-8e74-ef59b91d6820" providerId="ADAL" clId="{D5C75BF9-A7B2-482D-A27E-71FDD2AADC68}" dt="2024-11-14T22:13:31.512" v="6686" actId="478"/>
          <ac:spMkLst>
            <pc:docMk/>
            <pc:sldMk cId="1038192895" sldId="289"/>
            <ac:spMk id="10" creationId="{A126DBBB-50BB-1E4F-6353-62BB97D0CB83}"/>
          </ac:spMkLst>
        </pc:spChg>
        <pc:spChg chg="add mod">
          <ac:chgData name="Carla Finn" userId="80e26864-a72a-40e5-8e74-ef59b91d6820" providerId="ADAL" clId="{D5C75BF9-A7B2-482D-A27E-71FDD2AADC68}" dt="2024-11-14T22:12:55.342" v="6635"/>
          <ac:spMkLst>
            <pc:docMk/>
            <pc:sldMk cId="1038192895" sldId="289"/>
            <ac:spMk id="12" creationId="{B3059E9F-5DF0-3B90-679E-F5077B804F0A}"/>
          </ac:spMkLst>
        </pc:spChg>
        <pc:spChg chg="del">
          <ac:chgData name="Carla Finn" userId="80e26864-a72a-40e5-8e74-ef59b91d6820" providerId="ADAL" clId="{D5C75BF9-A7B2-482D-A27E-71FDD2AADC68}" dt="2024-11-14T22:12:46.077" v="6633" actId="478"/>
          <ac:spMkLst>
            <pc:docMk/>
            <pc:sldMk cId="1038192895" sldId="289"/>
            <ac:spMk id="13" creationId="{A609E4B5-FC0B-E310-A836-F2361458196A}"/>
          </ac:spMkLst>
        </pc:spChg>
        <pc:spChg chg="add mod">
          <ac:chgData name="Carla Finn" userId="80e26864-a72a-40e5-8e74-ef59b91d6820" providerId="ADAL" clId="{D5C75BF9-A7B2-482D-A27E-71FDD2AADC68}" dt="2024-11-14T22:13:31.777" v="6687"/>
          <ac:spMkLst>
            <pc:docMk/>
            <pc:sldMk cId="1038192895" sldId="289"/>
            <ac:spMk id="14" creationId="{C58C7488-5EAA-22D8-4D78-98E847217C91}"/>
          </ac:spMkLst>
        </pc:spChg>
        <pc:spChg chg="mod">
          <ac:chgData name="Carla Finn" userId="80e26864-a72a-40e5-8e74-ef59b91d6820" providerId="ADAL" clId="{D5C75BF9-A7B2-482D-A27E-71FDD2AADC68}" dt="2024-11-14T03:40:11.278" v="2685" actId="14100"/>
          <ac:spMkLst>
            <pc:docMk/>
            <pc:sldMk cId="1038192895" sldId="289"/>
            <ac:spMk id="27" creationId="{123E280A-122A-8E66-8E10-2B09CB2154D1}"/>
          </ac:spMkLst>
        </pc:spChg>
        <pc:spChg chg="del mod">
          <ac:chgData name="Carla Finn" userId="80e26864-a72a-40e5-8e74-ef59b91d6820" providerId="ADAL" clId="{D5C75BF9-A7B2-482D-A27E-71FDD2AADC68}" dt="2024-11-14T03:40:01.536" v="2681" actId="478"/>
          <ac:spMkLst>
            <pc:docMk/>
            <pc:sldMk cId="1038192895" sldId="289"/>
            <ac:spMk id="28" creationId="{7C1E4FE4-DD0D-E1EF-1FB8-2B3BD9E9EF9F}"/>
          </ac:spMkLst>
        </pc:spChg>
      </pc:sldChg>
      <pc:sldChg chg="addSp delSp modSp new mod modAnim modNotesTx">
        <pc:chgData name="Carla Finn" userId="80e26864-a72a-40e5-8e74-ef59b91d6820" providerId="ADAL" clId="{D5C75BF9-A7B2-482D-A27E-71FDD2AADC68}" dt="2025-02-21T22:18:44.737" v="9608" actId="20577"/>
        <pc:sldMkLst>
          <pc:docMk/>
          <pc:sldMk cId="4292045435" sldId="290"/>
        </pc:sldMkLst>
        <pc:spChg chg="add mod">
          <ac:chgData name="Carla Finn" userId="80e26864-a72a-40e5-8e74-ef59b91d6820" providerId="ADAL" clId="{D5C75BF9-A7B2-482D-A27E-71FDD2AADC68}" dt="2024-11-14T22:18:21.667" v="6741"/>
          <ac:spMkLst>
            <pc:docMk/>
            <pc:sldMk cId="4292045435" sldId="290"/>
            <ac:spMk id="2" creationId="{79AAD34C-24E4-B28F-489F-C47A87F6EDB9}"/>
          </ac:spMkLst>
        </pc:spChg>
        <pc:spChg chg="del">
          <ac:chgData name="Carla Finn" userId="80e26864-a72a-40e5-8e74-ef59b91d6820" providerId="ADAL" clId="{D5C75BF9-A7B2-482D-A27E-71FDD2AADC68}" dt="2024-11-14T04:15:16.901" v="4283" actId="478"/>
          <ac:spMkLst>
            <pc:docMk/>
            <pc:sldMk cId="4292045435" sldId="290"/>
            <ac:spMk id="2" creationId="{B24AAA4B-D7AC-ACC9-274F-42DE82C839C9}"/>
          </ac:spMkLst>
        </pc:spChg>
        <pc:spChg chg="add mod">
          <ac:chgData name="Carla Finn" userId="80e26864-a72a-40e5-8e74-ef59b91d6820" providerId="ADAL" clId="{D5C75BF9-A7B2-482D-A27E-71FDD2AADC68}" dt="2024-11-14T22:18:38.206" v="6746" actId="113"/>
          <ac:spMkLst>
            <pc:docMk/>
            <pc:sldMk cId="4292045435" sldId="290"/>
            <ac:spMk id="3" creationId="{6CCCEC28-13C4-4D71-C50B-7D3AA553AAB7}"/>
          </ac:spMkLst>
        </pc:spChg>
        <pc:spChg chg="del">
          <ac:chgData name="Carla Finn" userId="80e26864-a72a-40e5-8e74-ef59b91d6820" providerId="ADAL" clId="{D5C75BF9-A7B2-482D-A27E-71FDD2AADC68}" dt="2024-11-14T04:15:16.027" v="4282" actId="478"/>
          <ac:spMkLst>
            <pc:docMk/>
            <pc:sldMk cId="4292045435" sldId="290"/>
            <ac:spMk id="3" creationId="{954B45F2-F447-AF01-DF31-9F68C14CFF7F}"/>
          </ac:spMkLst>
        </pc:spChg>
        <pc:spChg chg="add mod">
          <ac:chgData name="Carla Finn" userId="80e26864-a72a-40e5-8e74-ef59b91d6820" providerId="ADAL" clId="{D5C75BF9-A7B2-482D-A27E-71FDD2AADC68}" dt="2024-11-14T04:15:09.868" v="4281"/>
          <ac:spMkLst>
            <pc:docMk/>
            <pc:sldMk cId="4292045435" sldId="290"/>
            <ac:spMk id="4" creationId="{D9EC7466-9322-BD03-D090-F9D22BE208F8}"/>
          </ac:spMkLst>
        </pc:spChg>
        <pc:spChg chg="add del mod">
          <ac:chgData name="Carla Finn" userId="80e26864-a72a-40e5-8e74-ef59b91d6820" providerId="ADAL" clId="{D5C75BF9-A7B2-482D-A27E-71FDD2AADC68}" dt="2024-11-14T22:18:32.793" v="6743" actId="478"/>
          <ac:spMkLst>
            <pc:docMk/>
            <pc:sldMk cId="4292045435" sldId="290"/>
            <ac:spMk id="8" creationId="{7CD9EA3F-1E4A-3AA3-E77D-B36338CD814A}"/>
          </ac:spMkLst>
        </pc:spChg>
        <pc:spChg chg="add mod">
          <ac:chgData name="Carla Finn" userId="80e26864-a72a-40e5-8e74-ef59b91d6820" providerId="ADAL" clId="{D5C75BF9-A7B2-482D-A27E-71FDD2AADC68}" dt="2024-11-14T22:20:19.724" v="6755" actId="113"/>
          <ac:spMkLst>
            <pc:docMk/>
            <pc:sldMk cId="4292045435" sldId="290"/>
            <ac:spMk id="10" creationId="{EA5F0576-10FE-46D9-BFF0-C16F062C5ADB}"/>
          </ac:spMkLst>
        </pc:spChg>
        <pc:picChg chg="add mod">
          <ac:chgData name="Carla Finn" userId="80e26864-a72a-40e5-8e74-ef59b91d6820" providerId="ADAL" clId="{D5C75BF9-A7B2-482D-A27E-71FDD2AADC68}" dt="2024-11-14T04:15:09.868" v="4281"/>
          <ac:picMkLst>
            <pc:docMk/>
            <pc:sldMk cId="4292045435" sldId="290"/>
            <ac:picMk id="5" creationId="{DD28BA7E-06BA-78D1-BA4A-A26B2032E75A}"/>
          </ac:picMkLst>
        </pc:picChg>
        <pc:picChg chg="add mod">
          <ac:chgData name="Carla Finn" userId="80e26864-a72a-40e5-8e74-ef59b91d6820" providerId="ADAL" clId="{D5C75BF9-A7B2-482D-A27E-71FDD2AADC68}" dt="2024-11-14T04:15:09.868" v="4281"/>
          <ac:picMkLst>
            <pc:docMk/>
            <pc:sldMk cId="4292045435" sldId="290"/>
            <ac:picMk id="6" creationId="{D825A198-E2F9-745C-A631-B64D8621E0F5}"/>
          </ac:picMkLst>
        </pc:picChg>
        <pc:picChg chg="add mod">
          <ac:chgData name="Carla Finn" userId="80e26864-a72a-40e5-8e74-ef59b91d6820" providerId="ADAL" clId="{D5C75BF9-A7B2-482D-A27E-71FDD2AADC68}" dt="2024-11-14T04:15:09.868" v="4281"/>
          <ac:picMkLst>
            <pc:docMk/>
            <pc:sldMk cId="4292045435" sldId="290"/>
            <ac:picMk id="7" creationId="{45C4A7B6-CDDC-0E74-D822-98F90A58DCCE}"/>
          </ac:picMkLst>
        </pc:picChg>
        <pc:picChg chg="add mod">
          <ac:chgData name="Carla Finn" userId="80e26864-a72a-40e5-8e74-ef59b91d6820" providerId="ADAL" clId="{D5C75BF9-A7B2-482D-A27E-71FDD2AADC68}" dt="2024-11-14T04:17:34.658" v="4294" actId="1076"/>
          <ac:picMkLst>
            <pc:docMk/>
            <pc:sldMk cId="4292045435" sldId="290"/>
            <ac:picMk id="9" creationId="{A50B1304-F5DA-CA0B-A55C-958A540E7C7C}"/>
          </ac:picMkLst>
        </pc:picChg>
      </pc:sldChg>
      <pc:sldChg chg="addSp delSp modSp add mod ord modNotesTx">
        <pc:chgData name="Carla Finn" userId="80e26864-a72a-40e5-8e74-ef59b91d6820" providerId="ADAL" clId="{D5C75BF9-A7B2-482D-A27E-71FDD2AADC68}" dt="2024-11-14T22:20:53.667" v="6760" actId="20577"/>
        <pc:sldMkLst>
          <pc:docMk/>
          <pc:sldMk cId="6142464" sldId="291"/>
        </pc:sldMkLst>
        <pc:spChg chg="del">
          <ac:chgData name="Carla Finn" userId="80e26864-a72a-40e5-8e74-ef59b91d6820" providerId="ADAL" clId="{D5C75BF9-A7B2-482D-A27E-71FDD2AADC68}" dt="2024-11-14T04:44:50.064" v="4554" actId="478"/>
          <ac:spMkLst>
            <pc:docMk/>
            <pc:sldMk cId="6142464" sldId="291"/>
            <ac:spMk id="9" creationId="{E7F5D3EA-3A85-16D1-070C-211BB1174CEB}"/>
          </ac:spMkLst>
        </pc:spChg>
        <pc:spChg chg="add mod">
          <ac:chgData name="Carla Finn" userId="80e26864-a72a-40e5-8e74-ef59b91d6820" providerId="ADAL" clId="{D5C75BF9-A7B2-482D-A27E-71FDD2AADC68}" dt="2024-11-14T04:46:02.354" v="4589" actId="20577"/>
          <ac:spMkLst>
            <pc:docMk/>
            <pc:sldMk cId="6142464" sldId="291"/>
            <ac:spMk id="10" creationId="{8AA05EB2-18E1-A0D1-11CC-6BF206EB90C6}"/>
          </ac:spMkLst>
        </pc:spChg>
        <pc:spChg chg="add mod">
          <ac:chgData name="Carla Finn" userId="80e26864-a72a-40e5-8e74-ef59b91d6820" providerId="ADAL" clId="{D5C75BF9-A7B2-482D-A27E-71FDD2AADC68}" dt="2024-11-14T04:46:45.455" v="4685" actId="14100"/>
          <ac:spMkLst>
            <pc:docMk/>
            <pc:sldMk cId="6142464" sldId="291"/>
            <ac:spMk id="11" creationId="{CDE0DDA6-DA02-0C64-D883-C6B768D956DF}"/>
          </ac:spMkLst>
        </pc:spChg>
        <pc:spChg chg="del mod">
          <ac:chgData name="Carla Finn" userId="80e26864-a72a-40e5-8e74-ef59b91d6820" providerId="ADAL" clId="{D5C75BF9-A7B2-482D-A27E-71FDD2AADC68}" dt="2024-11-14T04:49:59.988" v="4833" actId="478"/>
          <ac:spMkLst>
            <pc:docMk/>
            <pc:sldMk cId="6142464" sldId="291"/>
            <ac:spMk id="12" creationId="{9BDFD3C1-303F-8FF1-3A59-134A59EE80A4}"/>
          </ac:spMkLst>
        </pc:spChg>
        <pc:spChg chg="add mod">
          <ac:chgData name="Carla Finn" userId="80e26864-a72a-40e5-8e74-ef59b91d6820" providerId="ADAL" clId="{D5C75BF9-A7B2-482D-A27E-71FDD2AADC68}" dt="2024-11-14T04:49:33.466" v="4824" actId="1076"/>
          <ac:spMkLst>
            <pc:docMk/>
            <pc:sldMk cId="6142464" sldId="291"/>
            <ac:spMk id="13" creationId="{9E8C1C93-D893-1633-0FFD-2ABD8BF0E651}"/>
          </ac:spMkLst>
        </pc:spChg>
        <pc:spChg chg="add mod">
          <ac:chgData name="Carla Finn" userId="80e26864-a72a-40e5-8e74-ef59b91d6820" providerId="ADAL" clId="{D5C75BF9-A7B2-482D-A27E-71FDD2AADC68}" dt="2024-11-14T04:48:57.671" v="4810" actId="1076"/>
          <ac:spMkLst>
            <pc:docMk/>
            <pc:sldMk cId="6142464" sldId="291"/>
            <ac:spMk id="17" creationId="{A649A6FA-A14C-668D-B607-00E9ECF83120}"/>
          </ac:spMkLst>
        </pc:spChg>
        <pc:spChg chg="add mod">
          <ac:chgData name="Carla Finn" userId="80e26864-a72a-40e5-8e74-ef59b91d6820" providerId="ADAL" clId="{D5C75BF9-A7B2-482D-A27E-71FDD2AADC68}" dt="2024-11-14T04:48:59.884" v="4811" actId="1076"/>
          <ac:spMkLst>
            <pc:docMk/>
            <pc:sldMk cId="6142464" sldId="291"/>
            <ac:spMk id="18" creationId="{ECC7C215-1C4A-5422-98C1-A2DEBD6DB28F}"/>
          </ac:spMkLst>
        </pc:spChg>
        <pc:spChg chg="add mod">
          <ac:chgData name="Carla Finn" userId="80e26864-a72a-40e5-8e74-ef59b91d6820" providerId="ADAL" clId="{D5C75BF9-A7B2-482D-A27E-71FDD2AADC68}" dt="2024-11-14T04:49:22.272" v="4819" actId="1076"/>
          <ac:spMkLst>
            <pc:docMk/>
            <pc:sldMk cId="6142464" sldId="291"/>
            <ac:spMk id="19" creationId="{C8F9F60B-B613-9312-9EA1-36E5DDB81F16}"/>
          </ac:spMkLst>
        </pc:spChg>
        <pc:picChg chg="add mod">
          <ac:chgData name="Carla Finn" userId="80e26864-a72a-40e5-8e74-ef59b91d6820" providerId="ADAL" clId="{D5C75BF9-A7B2-482D-A27E-71FDD2AADC68}" dt="2024-11-14T04:48:57.671" v="4810" actId="1076"/>
          <ac:picMkLst>
            <pc:docMk/>
            <pc:sldMk cId="6142464" sldId="291"/>
            <ac:picMk id="3" creationId="{5A1C4C70-7D07-229F-5319-2F4D1BF17493}"/>
          </ac:picMkLst>
        </pc:picChg>
        <pc:picChg chg="del">
          <ac:chgData name="Carla Finn" userId="80e26864-a72a-40e5-8e74-ef59b91d6820" providerId="ADAL" clId="{D5C75BF9-A7B2-482D-A27E-71FDD2AADC68}" dt="2024-11-14T04:44:48.948" v="4553" actId="478"/>
          <ac:picMkLst>
            <pc:docMk/>
            <pc:sldMk cId="6142464" sldId="291"/>
            <ac:picMk id="8" creationId="{B7965605-9055-4DE1-D76F-2CA8A7C2C785}"/>
          </ac:picMkLst>
        </pc:picChg>
        <pc:cxnChg chg="add del mod">
          <ac:chgData name="Carla Finn" userId="80e26864-a72a-40e5-8e74-ef59b91d6820" providerId="ADAL" clId="{D5C75BF9-A7B2-482D-A27E-71FDD2AADC68}" dt="2024-11-14T04:47:54.240" v="4773" actId="478"/>
          <ac:cxnSpMkLst>
            <pc:docMk/>
            <pc:sldMk cId="6142464" sldId="291"/>
            <ac:cxnSpMk id="15" creationId="{68B1F54F-412C-8238-1E05-8059CCDBA163}"/>
          </ac:cxnSpMkLst>
        </pc:cxnChg>
      </pc:sldChg>
      <pc:sldChg chg="addSp delSp modSp add mod modAnim">
        <pc:chgData name="Carla Finn" userId="80e26864-a72a-40e5-8e74-ef59b91d6820" providerId="ADAL" clId="{D5C75BF9-A7B2-482D-A27E-71FDD2AADC68}" dt="2024-11-14T05:15:09.719" v="5479"/>
        <pc:sldMkLst>
          <pc:docMk/>
          <pc:sldMk cId="2764527945" sldId="292"/>
        </pc:sldMkLst>
        <pc:spChg chg="add mod">
          <ac:chgData name="Carla Finn" userId="80e26864-a72a-40e5-8e74-ef59b91d6820" providerId="ADAL" clId="{D5C75BF9-A7B2-482D-A27E-71FDD2AADC68}" dt="2024-11-14T04:53:41.590" v="4856" actId="1076"/>
          <ac:spMkLst>
            <pc:docMk/>
            <pc:sldMk cId="2764527945" sldId="292"/>
            <ac:spMk id="9" creationId="{F4C171EC-B85E-E310-9402-9EAF69E30910}"/>
          </ac:spMkLst>
        </pc:spChg>
        <pc:spChg chg="del">
          <ac:chgData name="Carla Finn" userId="80e26864-a72a-40e5-8e74-ef59b91d6820" providerId="ADAL" clId="{D5C75BF9-A7B2-482D-A27E-71FDD2AADC68}" dt="2024-11-14T04:49:54.352" v="4828" actId="478"/>
          <ac:spMkLst>
            <pc:docMk/>
            <pc:sldMk cId="2764527945" sldId="292"/>
            <ac:spMk id="10" creationId="{8AA05EB2-18E1-A0D1-11CC-6BF206EB90C6}"/>
          </ac:spMkLst>
        </pc:spChg>
        <pc:spChg chg="del">
          <ac:chgData name="Carla Finn" userId="80e26864-a72a-40e5-8e74-ef59b91d6820" providerId="ADAL" clId="{D5C75BF9-A7B2-482D-A27E-71FDD2AADC68}" dt="2024-11-14T04:49:54.352" v="4828" actId="478"/>
          <ac:spMkLst>
            <pc:docMk/>
            <pc:sldMk cId="2764527945" sldId="292"/>
            <ac:spMk id="11" creationId="{CDE0DDA6-DA02-0C64-D883-C6B768D956DF}"/>
          </ac:spMkLst>
        </pc:spChg>
        <pc:spChg chg="del mod">
          <ac:chgData name="Carla Finn" userId="80e26864-a72a-40e5-8e74-ef59b91d6820" providerId="ADAL" clId="{D5C75BF9-A7B2-482D-A27E-71FDD2AADC68}" dt="2024-11-14T04:49:57.196" v="4830" actId="478"/>
          <ac:spMkLst>
            <pc:docMk/>
            <pc:sldMk cId="2764527945" sldId="292"/>
            <ac:spMk id="12" creationId="{9BDFD3C1-303F-8FF1-3A59-134A59EE80A4}"/>
          </ac:spMkLst>
        </pc:spChg>
        <pc:spChg chg="del">
          <ac:chgData name="Carla Finn" userId="80e26864-a72a-40e5-8e74-ef59b91d6820" providerId="ADAL" clId="{D5C75BF9-A7B2-482D-A27E-71FDD2AADC68}" dt="2024-11-14T04:49:54.352" v="4828" actId="478"/>
          <ac:spMkLst>
            <pc:docMk/>
            <pc:sldMk cId="2764527945" sldId="292"/>
            <ac:spMk id="13" creationId="{9E8C1C93-D893-1633-0FFD-2ABD8BF0E651}"/>
          </ac:spMkLst>
        </pc:spChg>
        <pc:spChg chg="add del mod">
          <ac:chgData name="Carla Finn" userId="80e26864-a72a-40e5-8e74-ef59b91d6820" providerId="ADAL" clId="{D5C75BF9-A7B2-482D-A27E-71FDD2AADC68}" dt="2024-11-14T04:54:55.588" v="4964" actId="478"/>
          <ac:spMkLst>
            <pc:docMk/>
            <pc:sldMk cId="2764527945" sldId="292"/>
            <ac:spMk id="14" creationId="{21EA5AAA-7980-EB6E-A5D6-33FE2343F156}"/>
          </ac:spMkLst>
        </pc:spChg>
        <pc:spChg chg="add mod">
          <ac:chgData name="Carla Finn" userId="80e26864-a72a-40e5-8e74-ef59b91d6820" providerId="ADAL" clId="{D5C75BF9-A7B2-482D-A27E-71FDD2AADC68}" dt="2024-11-14T04:54:35.332" v="4959" actId="1076"/>
          <ac:spMkLst>
            <pc:docMk/>
            <pc:sldMk cId="2764527945" sldId="292"/>
            <ac:spMk id="15" creationId="{9F833A04-5543-DE98-052D-2C3E2E18FC40}"/>
          </ac:spMkLst>
        </pc:spChg>
        <pc:spChg chg="add mod">
          <ac:chgData name="Carla Finn" userId="80e26864-a72a-40e5-8e74-ef59b91d6820" providerId="ADAL" clId="{D5C75BF9-A7B2-482D-A27E-71FDD2AADC68}" dt="2024-11-14T05:15:01.564" v="5476" actId="1076"/>
          <ac:spMkLst>
            <pc:docMk/>
            <pc:sldMk cId="2764527945" sldId="292"/>
            <ac:spMk id="16" creationId="{44AA0B04-7719-0945-267E-0FB4A7EC372C}"/>
          </ac:spMkLst>
        </pc:spChg>
        <pc:spChg chg="del">
          <ac:chgData name="Carla Finn" userId="80e26864-a72a-40e5-8e74-ef59b91d6820" providerId="ADAL" clId="{D5C75BF9-A7B2-482D-A27E-71FDD2AADC68}" dt="2024-11-14T04:49:54.352" v="4828" actId="478"/>
          <ac:spMkLst>
            <pc:docMk/>
            <pc:sldMk cId="2764527945" sldId="292"/>
            <ac:spMk id="17" creationId="{A649A6FA-A14C-668D-B607-00E9ECF83120}"/>
          </ac:spMkLst>
        </pc:spChg>
        <pc:spChg chg="del">
          <ac:chgData name="Carla Finn" userId="80e26864-a72a-40e5-8e74-ef59b91d6820" providerId="ADAL" clId="{D5C75BF9-A7B2-482D-A27E-71FDD2AADC68}" dt="2024-11-14T04:49:54.352" v="4828" actId="478"/>
          <ac:spMkLst>
            <pc:docMk/>
            <pc:sldMk cId="2764527945" sldId="292"/>
            <ac:spMk id="18" creationId="{ECC7C215-1C4A-5422-98C1-A2DEBD6DB28F}"/>
          </ac:spMkLst>
        </pc:spChg>
        <pc:spChg chg="del">
          <ac:chgData name="Carla Finn" userId="80e26864-a72a-40e5-8e74-ef59b91d6820" providerId="ADAL" clId="{D5C75BF9-A7B2-482D-A27E-71FDD2AADC68}" dt="2024-11-14T04:49:54.352" v="4828" actId="478"/>
          <ac:spMkLst>
            <pc:docMk/>
            <pc:sldMk cId="2764527945" sldId="292"/>
            <ac:spMk id="19" creationId="{C8F9F60B-B613-9312-9EA1-36E5DDB81F16}"/>
          </ac:spMkLst>
        </pc:spChg>
        <pc:spChg chg="add mod">
          <ac:chgData name="Carla Finn" userId="80e26864-a72a-40e5-8e74-ef59b91d6820" providerId="ADAL" clId="{D5C75BF9-A7B2-482D-A27E-71FDD2AADC68}" dt="2024-11-14T05:15:06.165" v="5477" actId="1076"/>
          <ac:spMkLst>
            <pc:docMk/>
            <pc:sldMk cId="2764527945" sldId="292"/>
            <ac:spMk id="20" creationId="{42DE91C3-B171-1DD2-25AA-CDCE70E85098}"/>
          </ac:spMkLst>
        </pc:spChg>
        <pc:picChg chg="del">
          <ac:chgData name="Carla Finn" userId="80e26864-a72a-40e5-8e74-ef59b91d6820" providerId="ADAL" clId="{D5C75BF9-A7B2-482D-A27E-71FDD2AADC68}" dt="2024-11-14T04:49:54.352" v="4828" actId="478"/>
          <ac:picMkLst>
            <pc:docMk/>
            <pc:sldMk cId="2764527945" sldId="292"/>
            <ac:picMk id="3" creationId="{5A1C4C70-7D07-229F-5319-2F4D1BF17493}"/>
          </ac:picMkLst>
        </pc:picChg>
        <pc:picChg chg="add mod">
          <ac:chgData name="Carla Finn" userId="80e26864-a72a-40e5-8e74-ef59b91d6820" providerId="ADAL" clId="{D5C75BF9-A7B2-482D-A27E-71FDD2AADC68}" dt="2024-11-14T04:53:43.054" v="4857" actId="1076"/>
          <ac:picMkLst>
            <pc:docMk/>
            <pc:sldMk cId="2764527945" sldId="292"/>
            <ac:picMk id="8" creationId="{4BF9F211-9C24-F538-9F19-EACD97389F74}"/>
          </ac:picMkLst>
        </pc:picChg>
      </pc:sldChg>
      <pc:sldChg chg="addSp delSp modSp add mod modAnim">
        <pc:chgData name="Carla Finn" userId="80e26864-a72a-40e5-8e74-ef59b91d6820" providerId="ADAL" clId="{D5C75BF9-A7B2-482D-A27E-71FDD2AADC68}" dt="2024-11-14T05:15:30.398" v="5485"/>
        <pc:sldMkLst>
          <pc:docMk/>
          <pc:sldMk cId="1472252276" sldId="293"/>
        </pc:sldMkLst>
        <pc:spChg chg="add mod">
          <ac:chgData name="Carla Finn" userId="80e26864-a72a-40e5-8e74-ef59b91d6820" providerId="ADAL" clId="{D5C75BF9-A7B2-482D-A27E-71FDD2AADC68}" dt="2024-11-14T04:55:41.537" v="4978" actId="14100"/>
          <ac:spMkLst>
            <pc:docMk/>
            <pc:sldMk cId="1472252276" sldId="293"/>
            <ac:spMk id="2" creationId="{83678298-6439-0FE8-A51B-197A2DE6C427}"/>
          </ac:spMkLst>
        </pc:spChg>
        <pc:spChg chg="add mod">
          <ac:chgData name="Carla Finn" userId="80e26864-a72a-40e5-8e74-ef59b91d6820" providerId="ADAL" clId="{D5C75BF9-A7B2-482D-A27E-71FDD2AADC68}" dt="2024-11-14T05:15:29.070" v="5484" actId="14100"/>
          <ac:spMkLst>
            <pc:docMk/>
            <pc:sldMk cId="1472252276" sldId="293"/>
            <ac:spMk id="3" creationId="{5145D60B-6A98-E1C5-FA25-5AA38F392469}"/>
          </ac:spMkLst>
        </pc:spChg>
        <pc:spChg chg="del">
          <ac:chgData name="Carla Finn" userId="80e26864-a72a-40e5-8e74-ef59b91d6820" providerId="ADAL" clId="{D5C75BF9-A7B2-482D-A27E-71FDD2AADC68}" dt="2024-11-14T04:55:21.604" v="4970" actId="478"/>
          <ac:spMkLst>
            <pc:docMk/>
            <pc:sldMk cId="1472252276" sldId="293"/>
            <ac:spMk id="15" creationId="{9F833A04-5543-DE98-052D-2C3E2E18FC40}"/>
          </ac:spMkLst>
        </pc:spChg>
        <pc:spChg chg="mod">
          <ac:chgData name="Carla Finn" userId="80e26864-a72a-40e5-8e74-ef59b91d6820" providerId="ADAL" clId="{D5C75BF9-A7B2-482D-A27E-71FDD2AADC68}" dt="2024-11-14T04:55:29.735" v="4974" actId="14100"/>
          <ac:spMkLst>
            <pc:docMk/>
            <pc:sldMk cId="1472252276" sldId="293"/>
            <ac:spMk id="16" creationId="{44AA0B04-7719-0945-267E-0FB4A7EC372C}"/>
          </ac:spMkLst>
        </pc:spChg>
      </pc:sldChg>
      <pc:sldChg chg="addSp delSp modSp add mod delAnim modAnim">
        <pc:chgData name="Carla Finn" userId="80e26864-a72a-40e5-8e74-ef59b91d6820" providerId="ADAL" clId="{D5C75BF9-A7B2-482D-A27E-71FDD2AADC68}" dt="2024-11-14T05:15:43.615" v="5490" actId="14100"/>
        <pc:sldMkLst>
          <pc:docMk/>
          <pc:sldMk cId="3674342625" sldId="294"/>
        </pc:sldMkLst>
        <pc:spChg chg="del">
          <ac:chgData name="Carla Finn" userId="80e26864-a72a-40e5-8e74-ef59b91d6820" providerId="ADAL" clId="{D5C75BF9-A7B2-482D-A27E-71FDD2AADC68}" dt="2024-11-14T04:55:47.166" v="4980" actId="478"/>
          <ac:spMkLst>
            <pc:docMk/>
            <pc:sldMk cId="3674342625" sldId="294"/>
            <ac:spMk id="2" creationId="{83678298-6439-0FE8-A51B-197A2DE6C427}"/>
          </ac:spMkLst>
        </pc:spChg>
        <pc:spChg chg="add mod">
          <ac:chgData name="Carla Finn" userId="80e26864-a72a-40e5-8e74-ef59b91d6820" providerId="ADAL" clId="{D5C75BF9-A7B2-482D-A27E-71FDD2AADC68}" dt="2024-11-14T04:56:13.295" v="5047" actId="1076"/>
          <ac:spMkLst>
            <pc:docMk/>
            <pc:sldMk cId="3674342625" sldId="294"/>
            <ac:spMk id="3" creationId="{B60DDDCA-6B4C-8038-5E91-F43B961C19FD}"/>
          </ac:spMkLst>
        </pc:spChg>
        <pc:spChg chg="add mod">
          <ac:chgData name="Carla Finn" userId="80e26864-a72a-40e5-8e74-ef59b91d6820" providerId="ADAL" clId="{D5C75BF9-A7B2-482D-A27E-71FDD2AADC68}" dt="2024-11-14T05:15:43.615" v="5490" actId="14100"/>
          <ac:spMkLst>
            <pc:docMk/>
            <pc:sldMk cId="3674342625" sldId="294"/>
            <ac:spMk id="10" creationId="{070053A9-BE83-0ADB-2DAC-B7E8FB3EE304}"/>
          </ac:spMkLst>
        </pc:spChg>
        <pc:spChg chg="del">
          <ac:chgData name="Carla Finn" userId="80e26864-a72a-40e5-8e74-ef59b91d6820" providerId="ADAL" clId="{D5C75BF9-A7B2-482D-A27E-71FDD2AADC68}" dt="2024-11-14T04:55:48.549" v="4981" actId="478"/>
          <ac:spMkLst>
            <pc:docMk/>
            <pc:sldMk cId="3674342625" sldId="294"/>
            <ac:spMk id="14" creationId="{21EA5AAA-7980-EB6E-A5D6-33FE2343F156}"/>
          </ac:spMkLst>
        </pc:spChg>
        <pc:spChg chg="mod">
          <ac:chgData name="Carla Finn" userId="80e26864-a72a-40e5-8e74-ef59b91d6820" providerId="ADAL" clId="{D5C75BF9-A7B2-482D-A27E-71FDD2AADC68}" dt="2024-11-14T04:55:53.892" v="4984" actId="14100"/>
          <ac:spMkLst>
            <pc:docMk/>
            <pc:sldMk cId="3674342625" sldId="294"/>
            <ac:spMk id="16" creationId="{44AA0B04-7719-0945-267E-0FB4A7EC372C}"/>
          </ac:spMkLst>
        </pc:spChg>
      </pc:sldChg>
      <pc:sldChg chg="addSp modSp add mod modAnim">
        <pc:chgData name="Carla Finn" userId="80e26864-a72a-40e5-8e74-ef59b91d6820" providerId="ADAL" clId="{D5C75BF9-A7B2-482D-A27E-71FDD2AADC68}" dt="2024-11-14T05:15:51.529" v="5493" actId="14100"/>
        <pc:sldMkLst>
          <pc:docMk/>
          <pc:sldMk cId="1180928327" sldId="295"/>
        </pc:sldMkLst>
        <pc:spChg chg="add mod">
          <ac:chgData name="Carla Finn" userId="80e26864-a72a-40e5-8e74-ef59b91d6820" providerId="ADAL" clId="{D5C75BF9-A7B2-482D-A27E-71FDD2AADC68}" dt="2024-11-14T05:15:51.529" v="5493" actId="14100"/>
          <ac:spMkLst>
            <pc:docMk/>
            <pc:sldMk cId="1180928327" sldId="295"/>
            <ac:spMk id="2" creationId="{012DAA5E-FC1C-0671-5889-2C43B5B621DA}"/>
          </ac:spMkLst>
        </pc:spChg>
        <pc:spChg chg="mod">
          <ac:chgData name="Carla Finn" userId="80e26864-a72a-40e5-8e74-ef59b91d6820" providerId="ADAL" clId="{D5C75BF9-A7B2-482D-A27E-71FDD2AADC68}" dt="2024-11-14T04:56:23.199" v="5061" actId="1076"/>
          <ac:spMkLst>
            <pc:docMk/>
            <pc:sldMk cId="1180928327" sldId="295"/>
            <ac:spMk id="3" creationId="{B60DDDCA-6B4C-8038-5E91-F43B961C19FD}"/>
          </ac:spMkLst>
        </pc:spChg>
      </pc:sldChg>
      <pc:sldChg chg="addSp delSp modSp new mod">
        <pc:chgData name="Carla Finn" userId="80e26864-a72a-40e5-8e74-ef59b91d6820" providerId="ADAL" clId="{D5C75BF9-A7B2-482D-A27E-71FDD2AADC68}" dt="2024-11-14T04:59:38.771" v="5158" actId="1076"/>
        <pc:sldMkLst>
          <pc:docMk/>
          <pc:sldMk cId="3173670568" sldId="296"/>
        </pc:sldMkLst>
        <pc:spChg chg="del">
          <ac:chgData name="Carla Finn" userId="80e26864-a72a-40e5-8e74-ef59b91d6820" providerId="ADAL" clId="{D5C75BF9-A7B2-482D-A27E-71FDD2AADC68}" dt="2024-11-14T04:56:45.031" v="5065" actId="478"/>
          <ac:spMkLst>
            <pc:docMk/>
            <pc:sldMk cId="3173670568" sldId="296"/>
            <ac:spMk id="2" creationId="{53BCA02F-5799-8D43-76E0-A5CD9790EC74}"/>
          </ac:spMkLst>
        </pc:spChg>
        <pc:spChg chg="del">
          <ac:chgData name="Carla Finn" userId="80e26864-a72a-40e5-8e74-ef59b91d6820" providerId="ADAL" clId="{D5C75BF9-A7B2-482D-A27E-71FDD2AADC68}" dt="2024-11-14T04:56:43.659" v="5064" actId="478"/>
          <ac:spMkLst>
            <pc:docMk/>
            <pc:sldMk cId="3173670568" sldId="296"/>
            <ac:spMk id="3" creationId="{6F23F673-61BA-46F4-00F4-C75BDA92F9EA}"/>
          </ac:spMkLst>
        </pc:spChg>
        <pc:spChg chg="add mod">
          <ac:chgData name="Carla Finn" userId="80e26864-a72a-40e5-8e74-ef59b91d6820" providerId="ADAL" clId="{D5C75BF9-A7B2-482D-A27E-71FDD2AADC68}" dt="2024-11-14T04:56:49.283" v="5066"/>
          <ac:spMkLst>
            <pc:docMk/>
            <pc:sldMk cId="3173670568" sldId="296"/>
            <ac:spMk id="5" creationId="{8DB59481-B8B8-251E-4142-E73B1044584D}"/>
          </ac:spMkLst>
        </pc:spChg>
        <pc:spChg chg="add mod">
          <ac:chgData name="Carla Finn" userId="80e26864-a72a-40e5-8e74-ef59b91d6820" providerId="ADAL" clId="{D5C75BF9-A7B2-482D-A27E-71FDD2AADC68}" dt="2024-11-14T04:57:13.347" v="5077" actId="20577"/>
          <ac:spMkLst>
            <pc:docMk/>
            <pc:sldMk cId="3173670568" sldId="296"/>
            <ac:spMk id="9" creationId="{495F7293-71FF-419B-7113-44CFBA8782A6}"/>
          </ac:spMkLst>
        </pc:spChg>
        <pc:spChg chg="add del mod">
          <ac:chgData name="Carla Finn" userId="80e26864-a72a-40e5-8e74-ef59b91d6820" providerId="ADAL" clId="{D5C75BF9-A7B2-482D-A27E-71FDD2AADC68}" dt="2024-11-14T04:59:03.048" v="5087" actId="478"/>
          <ac:spMkLst>
            <pc:docMk/>
            <pc:sldMk cId="3173670568" sldId="296"/>
            <ac:spMk id="10" creationId="{9BA7B1B8-75BB-091B-4FDE-60E472648F91}"/>
          </ac:spMkLst>
        </pc:spChg>
        <pc:picChg chg="add mod">
          <ac:chgData name="Carla Finn" userId="80e26864-a72a-40e5-8e74-ef59b91d6820" providerId="ADAL" clId="{D5C75BF9-A7B2-482D-A27E-71FDD2AADC68}" dt="2024-11-14T04:59:38.771" v="5158" actId="1076"/>
          <ac:picMkLst>
            <pc:docMk/>
            <pc:sldMk cId="3173670568" sldId="296"/>
            <ac:picMk id="4" creationId="{B342F891-EA3D-0879-ADB7-40DA6371FED6}"/>
          </ac:picMkLst>
        </pc:picChg>
        <pc:picChg chg="add mod">
          <ac:chgData name="Carla Finn" userId="80e26864-a72a-40e5-8e74-ef59b91d6820" providerId="ADAL" clId="{D5C75BF9-A7B2-482D-A27E-71FDD2AADC68}" dt="2024-11-14T04:56:49.283" v="5066"/>
          <ac:picMkLst>
            <pc:docMk/>
            <pc:sldMk cId="3173670568" sldId="296"/>
            <ac:picMk id="6" creationId="{256B9F6E-8F91-7491-47ED-97E2E9EC0FB4}"/>
          </ac:picMkLst>
        </pc:picChg>
        <pc:picChg chg="add mod">
          <ac:chgData name="Carla Finn" userId="80e26864-a72a-40e5-8e74-ef59b91d6820" providerId="ADAL" clId="{D5C75BF9-A7B2-482D-A27E-71FDD2AADC68}" dt="2024-11-14T04:56:49.283" v="5066"/>
          <ac:picMkLst>
            <pc:docMk/>
            <pc:sldMk cId="3173670568" sldId="296"/>
            <ac:picMk id="7" creationId="{DB53C61E-2A1A-DFBF-2F1C-AF072931C65C}"/>
          </ac:picMkLst>
        </pc:picChg>
        <pc:picChg chg="add mod">
          <ac:chgData name="Carla Finn" userId="80e26864-a72a-40e5-8e74-ef59b91d6820" providerId="ADAL" clId="{D5C75BF9-A7B2-482D-A27E-71FDD2AADC68}" dt="2024-11-14T04:56:49.283" v="5066"/>
          <ac:picMkLst>
            <pc:docMk/>
            <pc:sldMk cId="3173670568" sldId="296"/>
            <ac:picMk id="8" creationId="{D1DD1F8F-227C-C09E-C041-D8EC039EA086}"/>
          </ac:picMkLst>
        </pc:picChg>
      </pc:sldChg>
      <pc:sldChg chg="addSp delSp modSp add mod modTransition modAnim">
        <pc:chgData name="Carla Finn" userId="80e26864-a72a-40e5-8e74-ef59b91d6820" providerId="ADAL" clId="{D5C75BF9-A7B2-482D-A27E-71FDD2AADC68}" dt="2024-11-14T05:30:19.891" v="5644"/>
        <pc:sldMkLst>
          <pc:docMk/>
          <pc:sldMk cId="3064912829" sldId="297"/>
        </pc:sldMkLst>
        <pc:spChg chg="add mod">
          <ac:chgData name="Carla Finn" userId="80e26864-a72a-40e5-8e74-ef59b91d6820" providerId="ADAL" clId="{D5C75BF9-A7B2-482D-A27E-71FDD2AADC68}" dt="2024-11-14T04:59:57.301" v="5165" actId="14100"/>
          <ac:spMkLst>
            <pc:docMk/>
            <pc:sldMk cId="3064912829" sldId="297"/>
            <ac:spMk id="2" creationId="{AFE07804-5B2B-BB79-7C36-B5B69FC099F8}"/>
          </ac:spMkLst>
        </pc:spChg>
        <pc:spChg chg="add mod">
          <ac:chgData name="Carla Finn" userId="80e26864-a72a-40e5-8e74-ef59b91d6820" providerId="ADAL" clId="{D5C75BF9-A7B2-482D-A27E-71FDD2AADC68}" dt="2024-11-14T04:59:54.028" v="5163" actId="1076"/>
          <ac:spMkLst>
            <pc:docMk/>
            <pc:sldMk cId="3064912829" sldId="297"/>
            <ac:spMk id="3" creationId="{80667499-4CDD-208D-22A3-6924F04DE37B}"/>
          </ac:spMkLst>
        </pc:spChg>
        <pc:spChg chg="add mod">
          <ac:chgData name="Carla Finn" userId="80e26864-a72a-40e5-8e74-ef59b91d6820" providerId="ADAL" clId="{D5C75BF9-A7B2-482D-A27E-71FDD2AADC68}" dt="2024-11-14T04:59:59.103" v="5166" actId="1076"/>
          <ac:spMkLst>
            <pc:docMk/>
            <pc:sldMk cId="3064912829" sldId="297"/>
            <ac:spMk id="10" creationId="{D573C141-7EFD-32FF-199B-E3E3BBF89E6A}"/>
          </ac:spMkLst>
        </pc:spChg>
        <pc:spChg chg="add mod">
          <ac:chgData name="Carla Finn" userId="80e26864-a72a-40e5-8e74-ef59b91d6820" providerId="ADAL" clId="{D5C75BF9-A7B2-482D-A27E-71FDD2AADC68}" dt="2024-11-14T05:03:07.568" v="5234" actId="1582"/>
          <ac:spMkLst>
            <pc:docMk/>
            <pc:sldMk cId="3064912829" sldId="297"/>
            <ac:spMk id="12" creationId="{5761080D-7476-B270-1B1B-80FF9BACF195}"/>
          </ac:spMkLst>
        </pc:spChg>
        <pc:picChg chg="del">
          <ac:chgData name="Carla Finn" userId="80e26864-a72a-40e5-8e74-ef59b91d6820" providerId="ADAL" clId="{D5C75BF9-A7B2-482D-A27E-71FDD2AADC68}" dt="2024-11-14T04:59:42.362" v="5159" actId="478"/>
          <ac:picMkLst>
            <pc:docMk/>
            <pc:sldMk cId="3064912829" sldId="297"/>
            <ac:picMk id="4" creationId="{B342F891-EA3D-0879-ADB7-40DA6371FED6}"/>
          </ac:picMkLst>
        </pc:picChg>
        <pc:picChg chg="add mod ord">
          <ac:chgData name="Carla Finn" userId="80e26864-a72a-40e5-8e74-ef59b91d6820" providerId="ADAL" clId="{D5C75BF9-A7B2-482D-A27E-71FDD2AADC68}" dt="2024-11-14T04:59:51.254" v="5162" actId="167"/>
          <ac:picMkLst>
            <pc:docMk/>
            <pc:sldMk cId="3064912829" sldId="297"/>
            <ac:picMk id="11" creationId="{0AEB5CDE-02CD-D3EC-A650-56E19E84FFD7}"/>
          </ac:picMkLst>
        </pc:picChg>
      </pc:sldChg>
      <pc:sldChg chg="addSp delSp modSp add mod modTransition modAnim">
        <pc:chgData name="Carla Finn" userId="80e26864-a72a-40e5-8e74-ef59b91d6820" providerId="ADAL" clId="{D5C75BF9-A7B2-482D-A27E-71FDD2AADC68}" dt="2024-11-14T05:30:19.891" v="5644"/>
        <pc:sldMkLst>
          <pc:docMk/>
          <pc:sldMk cId="1833968176" sldId="298"/>
        </pc:sldMkLst>
        <pc:spChg chg="add del">
          <ac:chgData name="Carla Finn" userId="80e26864-a72a-40e5-8e74-ef59b91d6820" providerId="ADAL" clId="{D5C75BF9-A7B2-482D-A27E-71FDD2AADC68}" dt="2024-11-14T05:00:44.460" v="5184" actId="478"/>
          <ac:spMkLst>
            <pc:docMk/>
            <pc:sldMk cId="1833968176" sldId="298"/>
            <ac:spMk id="4" creationId="{389926AC-C728-77C9-29CB-90B3804142FF}"/>
          </ac:spMkLst>
        </pc:spChg>
        <pc:spChg chg="mod">
          <ac:chgData name="Carla Finn" userId="80e26864-a72a-40e5-8e74-ef59b91d6820" providerId="ADAL" clId="{D5C75BF9-A7B2-482D-A27E-71FDD2AADC68}" dt="2024-11-14T05:00:21.053" v="5182"/>
          <ac:spMkLst>
            <pc:docMk/>
            <pc:sldMk cId="1833968176" sldId="298"/>
            <ac:spMk id="10" creationId="{D573C141-7EFD-32FF-199B-E3E3BBF89E6A}"/>
          </ac:spMkLst>
        </pc:spChg>
        <pc:cxnChg chg="add mod">
          <ac:chgData name="Carla Finn" userId="80e26864-a72a-40e5-8e74-ef59b91d6820" providerId="ADAL" clId="{D5C75BF9-A7B2-482D-A27E-71FDD2AADC68}" dt="2024-11-14T05:01:28.070" v="5205" actId="1582"/>
          <ac:cxnSpMkLst>
            <pc:docMk/>
            <pc:sldMk cId="1833968176" sldId="298"/>
            <ac:cxnSpMk id="13" creationId="{93752638-1109-5873-49AC-2A412D05B862}"/>
          </ac:cxnSpMkLst>
        </pc:cxnChg>
        <pc:cxnChg chg="add mod">
          <ac:chgData name="Carla Finn" userId="80e26864-a72a-40e5-8e74-ef59b91d6820" providerId="ADAL" clId="{D5C75BF9-A7B2-482D-A27E-71FDD2AADC68}" dt="2024-11-14T05:01:28.070" v="5205" actId="1582"/>
          <ac:cxnSpMkLst>
            <pc:docMk/>
            <pc:sldMk cId="1833968176" sldId="298"/>
            <ac:cxnSpMk id="15" creationId="{BD9D202D-18D4-3394-43E6-0656701BAE26}"/>
          </ac:cxnSpMkLst>
        </pc:cxnChg>
        <pc:cxnChg chg="add mod">
          <ac:chgData name="Carla Finn" userId="80e26864-a72a-40e5-8e74-ef59b91d6820" providerId="ADAL" clId="{D5C75BF9-A7B2-482D-A27E-71FDD2AADC68}" dt="2024-11-14T05:01:28.070" v="5205" actId="1582"/>
          <ac:cxnSpMkLst>
            <pc:docMk/>
            <pc:sldMk cId="1833968176" sldId="298"/>
            <ac:cxnSpMk id="16" creationId="{106CE6FC-489C-27FF-41FE-AE24475253F9}"/>
          </ac:cxnSpMkLst>
        </pc:cxnChg>
        <pc:cxnChg chg="add mod">
          <ac:chgData name="Carla Finn" userId="80e26864-a72a-40e5-8e74-ef59b91d6820" providerId="ADAL" clId="{D5C75BF9-A7B2-482D-A27E-71FDD2AADC68}" dt="2024-11-14T05:01:28.070" v="5205" actId="1582"/>
          <ac:cxnSpMkLst>
            <pc:docMk/>
            <pc:sldMk cId="1833968176" sldId="298"/>
            <ac:cxnSpMk id="18" creationId="{B0E073FD-04AE-4848-DDB1-1326413AAB2E}"/>
          </ac:cxnSpMkLst>
        </pc:cxnChg>
        <pc:cxnChg chg="add mod">
          <ac:chgData name="Carla Finn" userId="80e26864-a72a-40e5-8e74-ef59b91d6820" providerId="ADAL" clId="{D5C75BF9-A7B2-482D-A27E-71FDD2AADC68}" dt="2024-11-14T05:01:28.070" v="5205" actId="1582"/>
          <ac:cxnSpMkLst>
            <pc:docMk/>
            <pc:sldMk cId="1833968176" sldId="298"/>
            <ac:cxnSpMk id="19" creationId="{EDFD7624-87BB-B947-7931-EE7AEDE5F5F7}"/>
          </ac:cxnSpMkLst>
        </pc:cxnChg>
        <pc:cxnChg chg="add mod">
          <ac:chgData name="Carla Finn" userId="80e26864-a72a-40e5-8e74-ef59b91d6820" providerId="ADAL" clId="{D5C75BF9-A7B2-482D-A27E-71FDD2AADC68}" dt="2024-11-14T05:01:28.070" v="5205" actId="1582"/>
          <ac:cxnSpMkLst>
            <pc:docMk/>
            <pc:sldMk cId="1833968176" sldId="298"/>
            <ac:cxnSpMk id="20" creationId="{5CCC2B09-96C9-5547-68FB-77B69A25C261}"/>
          </ac:cxnSpMkLst>
        </pc:cxnChg>
      </pc:sldChg>
      <pc:sldChg chg="addSp delSp modSp add mod modTransition delAnim modAnim">
        <pc:chgData name="Carla Finn" userId="80e26864-a72a-40e5-8e74-ef59b91d6820" providerId="ADAL" clId="{D5C75BF9-A7B2-482D-A27E-71FDD2AADC68}" dt="2024-11-14T05:30:19.891" v="5644"/>
        <pc:sldMkLst>
          <pc:docMk/>
          <pc:sldMk cId="1713667594" sldId="299"/>
        </pc:sldMkLst>
        <pc:spChg chg="mod">
          <ac:chgData name="Carla Finn" userId="80e26864-a72a-40e5-8e74-ef59b91d6820" providerId="ADAL" clId="{D5C75BF9-A7B2-482D-A27E-71FDD2AADC68}" dt="2024-11-14T05:01:54.381" v="5216" actId="14100"/>
          <ac:spMkLst>
            <pc:docMk/>
            <pc:sldMk cId="1713667594" sldId="299"/>
            <ac:spMk id="2" creationId="{AFE07804-5B2B-BB79-7C36-B5B69FC099F8}"/>
          </ac:spMkLst>
        </pc:spChg>
        <pc:spChg chg="del">
          <ac:chgData name="Carla Finn" userId="80e26864-a72a-40e5-8e74-ef59b91d6820" providerId="ADAL" clId="{D5C75BF9-A7B2-482D-A27E-71FDD2AADC68}" dt="2024-11-14T05:01:44.692" v="5213" actId="478"/>
          <ac:spMkLst>
            <pc:docMk/>
            <pc:sldMk cId="1713667594" sldId="299"/>
            <ac:spMk id="3" creationId="{80667499-4CDD-208D-22A3-6924F04DE37B}"/>
          </ac:spMkLst>
        </pc:spChg>
        <pc:spChg chg="add mod">
          <ac:chgData name="Carla Finn" userId="80e26864-a72a-40e5-8e74-ef59b91d6820" providerId="ADAL" clId="{D5C75BF9-A7B2-482D-A27E-71FDD2AADC68}" dt="2024-11-14T05:03:35.858" v="5238" actId="14100"/>
          <ac:spMkLst>
            <pc:docMk/>
            <pc:sldMk cId="1713667594" sldId="299"/>
            <ac:spMk id="4" creationId="{C09989A0-5A62-29FD-B136-1D4140FC5FA2}"/>
          </ac:spMkLst>
        </pc:spChg>
        <pc:spChg chg="mod">
          <ac:chgData name="Carla Finn" userId="80e26864-a72a-40e5-8e74-ef59b91d6820" providerId="ADAL" clId="{D5C75BF9-A7B2-482D-A27E-71FDD2AADC68}" dt="2024-11-14T05:02:25.912" v="5229" actId="1076"/>
          <ac:spMkLst>
            <pc:docMk/>
            <pc:sldMk cId="1713667594" sldId="299"/>
            <ac:spMk id="10" creationId="{D573C141-7EFD-32FF-199B-E3E3BBF89E6A}"/>
          </ac:spMkLst>
        </pc:spChg>
        <pc:cxnChg chg="del">
          <ac:chgData name="Carla Finn" userId="80e26864-a72a-40e5-8e74-ef59b91d6820" providerId="ADAL" clId="{D5C75BF9-A7B2-482D-A27E-71FDD2AADC68}" dt="2024-11-14T05:01:37.236" v="5212" actId="478"/>
          <ac:cxnSpMkLst>
            <pc:docMk/>
            <pc:sldMk cId="1713667594" sldId="299"/>
            <ac:cxnSpMk id="13" creationId="{93752638-1109-5873-49AC-2A412D05B862}"/>
          </ac:cxnSpMkLst>
        </pc:cxnChg>
        <pc:cxnChg chg="del">
          <ac:chgData name="Carla Finn" userId="80e26864-a72a-40e5-8e74-ef59b91d6820" providerId="ADAL" clId="{D5C75BF9-A7B2-482D-A27E-71FDD2AADC68}" dt="2024-11-14T05:01:36.531" v="5211" actId="478"/>
          <ac:cxnSpMkLst>
            <pc:docMk/>
            <pc:sldMk cId="1713667594" sldId="299"/>
            <ac:cxnSpMk id="15" creationId="{BD9D202D-18D4-3394-43E6-0656701BAE26}"/>
          </ac:cxnSpMkLst>
        </pc:cxnChg>
        <pc:cxnChg chg="del">
          <ac:chgData name="Carla Finn" userId="80e26864-a72a-40e5-8e74-ef59b91d6820" providerId="ADAL" clId="{D5C75BF9-A7B2-482D-A27E-71FDD2AADC68}" dt="2024-11-14T05:01:35.764" v="5210" actId="478"/>
          <ac:cxnSpMkLst>
            <pc:docMk/>
            <pc:sldMk cId="1713667594" sldId="299"/>
            <ac:cxnSpMk id="16" creationId="{106CE6FC-489C-27FF-41FE-AE24475253F9}"/>
          </ac:cxnSpMkLst>
        </pc:cxnChg>
        <pc:cxnChg chg="del">
          <ac:chgData name="Carla Finn" userId="80e26864-a72a-40e5-8e74-ef59b91d6820" providerId="ADAL" clId="{D5C75BF9-A7B2-482D-A27E-71FDD2AADC68}" dt="2024-11-14T05:01:34.827" v="5209" actId="478"/>
          <ac:cxnSpMkLst>
            <pc:docMk/>
            <pc:sldMk cId="1713667594" sldId="299"/>
            <ac:cxnSpMk id="18" creationId="{B0E073FD-04AE-4848-DDB1-1326413AAB2E}"/>
          </ac:cxnSpMkLst>
        </pc:cxnChg>
        <pc:cxnChg chg="del">
          <ac:chgData name="Carla Finn" userId="80e26864-a72a-40e5-8e74-ef59b91d6820" providerId="ADAL" clId="{D5C75BF9-A7B2-482D-A27E-71FDD2AADC68}" dt="2024-11-14T05:01:34.010" v="5208" actId="478"/>
          <ac:cxnSpMkLst>
            <pc:docMk/>
            <pc:sldMk cId="1713667594" sldId="299"/>
            <ac:cxnSpMk id="19" creationId="{EDFD7624-87BB-B947-7931-EE7AEDE5F5F7}"/>
          </ac:cxnSpMkLst>
        </pc:cxnChg>
        <pc:cxnChg chg="del">
          <ac:chgData name="Carla Finn" userId="80e26864-a72a-40e5-8e74-ef59b91d6820" providerId="ADAL" clId="{D5C75BF9-A7B2-482D-A27E-71FDD2AADC68}" dt="2024-11-14T05:01:32.951" v="5207" actId="478"/>
          <ac:cxnSpMkLst>
            <pc:docMk/>
            <pc:sldMk cId="1713667594" sldId="299"/>
            <ac:cxnSpMk id="20" creationId="{5CCC2B09-96C9-5547-68FB-77B69A25C261}"/>
          </ac:cxnSpMkLst>
        </pc:cxnChg>
      </pc:sldChg>
      <pc:sldChg chg="addSp modSp add mod modTransition modAnim">
        <pc:chgData name="Carla Finn" userId="80e26864-a72a-40e5-8e74-ef59b91d6820" providerId="ADAL" clId="{D5C75BF9-A7B2-482D-A27E-71FDD2AADC68}" dt="2024-11-14T05:30:19.891" v="5644"/>
        <pc:sldMkLst>
          <pc:docMk/>
          <pc:sldMk cId="1277939408" sldId="300"/>
        </pc:sldMkLst>
        <pc:spChg chg="add mod">
          <ac:chgData name="Carla Finn" userId="80e26864-a72a-40e5-8e74-ef59b91d6820" providerId="ADAL" clId="{D5C75BF9-A7B2-482D-A27E-71FDD2AADC68}" dt="2024-11-14T05:04:47.069" v="5425" actId="14100"/>
          <ac:spMkLst>
            <pc:docMk/>
            <pc:sldMk cId="1277939408" sldId="300"/>
            <ac:spMk id="2" creationId="{DBD26588-3B52-0940-1027-CF0ECB93CAB1}"/>
          </ac:spMkLst>
        </pc:spChg>
        <pc:spChg chg="mod">
          <ac:chgData name="Carla Finn" userId="80e26864-a72a-40e5-8e74-ef59b91d6820" providerId="ADAL" clId="{D5C75BF9-A7B2-482D-A27E-71FDD2AADC68}" dt="2024-11-14T05:04:32.610" v="5421" actId="113"/>
          <ac:spMkLst>
            <pc:docMk/>
            <pc:sldMk cId="1277939408" sldId="300"/>
            <ac:spMk id="9" creationId="{495F7293-71FF-419B-7113-44CFBA8782A6}"/>
          </ac:spMkLst>
        </pc:spChg>
      </pc:sldChg>
      <pc:sldChg chg="addSp delSp modSp new mod modNotesTx">
        <pc:chgData name="Carla Finn" userId="80e26864-a72a-40e5-8e74-ef59b91d6820" providerId="ADAL" clId="{D5C75BF9-A7B2-482D-A27E-71FDD2AADC68}" dt="2025-02-21T22:23:59.820" v="9758" actId="1076"/>
        <pc:sldMkLst>
          <pc:docMk/>
          <pc:sldMk cId="1271051139" sldId="301"/>
        </pc:sldMkLst>
        <pc:spChg chg="del">
          <ac:chgData name="Carla Finn" userId="80e26864-a72a-40e5-8e74-ef59b91d6820" providerId="ADAL" clId="{D5C75BF9-A7B2-482D-A27E-71FDD2AADC68}" dt="2024-11-14T05:18:17.114" v="5495" actId="478"/>
          <ac:spMkLst>
            <pc:docMk/>
            <pc:sldMk cId="1271051139" sldId="301"/>
            <ac:spMk id="2" creationId="{05789058-5198-550C-55A4-4E4B3F7BC0CC}"/>
          </ac:spMkLst>
        </pc:spChg>
        <pc:spChg chg="add del mod">
          <ac:chgData name="Carla Finn" userId="80e26864-a72a-40e5-8e74-ef59b91d6820" providerId="ADAL" clId="{D5C75BF9-A7B2-482D-A27E-71FDD2AADC68}" dt="2025-02-21T22:23:31.829" v="9721" actId="478"/>
          <ac:spMkLst>
            <pc:docMk/>
            <pc:sldMk cId="1271051139" sldId="301"/>
            <ac:spMk id="2" creationId="{64FAA518-4286-4CE7-1060-EAA4BAE9A263}"/>
          </ac:spMkLst>
        </pc:spChg>
        <pc:spChg chg="del">
          <ac:chgData name="Carla Finn" userId="80e26864-a72a-40e5-8e74-ef59b91d6820" providerId="ADAL" clId="{D5C75BF9-A7B2-482D-A27E-71FDD2AADC68}" dt="2024-11-14T05:18:13.200" v="5494" actId="478"/>
          <ac:spMkLst>
            <pc:docMk/>
            <pc:sldMk cId="1271051139" sldId="301"/>
            <ac:spMk id="3" creationId="{AED4EEE9-171F-A4F5-5862-4676B53F0E37}"/>
          </ac:spMkLst>
        </pc:spChg>
        <pc:spChg chg="add del mod">
          <ac:chgData name="Carla Finn" userId="80e26864-a72a-40e5-8e74-ef59b91d6820" providerId="ADAL" clId="{D5C75BF9-A7B2-482D-A27E-71FDD2AADC68}" dt="2025-02-21T22:23:37.392" v="9723" actId="478"/>
          <ac:spMkLst>
            <pc:docMk/>
            <pc:sldMk cId="1271051139" sldId="301"/>
            <ac:spMk id="3" creationId="{C36E7D97-939F-09B6-098C-5A911981BE12}"/>
          </ac:spMkLst>
        </pc:spChg>
        <pc:spChg chg="add mod">
          <ac:chgData name="Carla Finn" userId="80e26864-a72a-40e5-8e74-ef59b91d6820" providerId="ADAL" clId="{D5C75BF9-A7B2-482D-A27E-71FDD2AADC68}" dt="2024-11-14T05:10:05.968" v="5439"/>
          <ac:spMkLst>
            <pc:docMk/>
            <pc:sldMk cId="1271051139" sldId="301"/>
            <ac:spMk id="4" creationId="{6DC0FE5C-FE6C-4D61-1F28-AB33BBB7EA9B}"/>
          </ac:spMkLst>
        </pc:spChg>
        <pc:spChg chg="add del mod">
          <ac:chgData name="Carla Finn" userId="80e26864-a72a-40e5-8e74-ef59b91d6820" providerId="ADAL" clId="{D5C75BF9-A7B2-482D-A27E-71FDD2AADC68}" dt="2025-02-21T22:23:31.829" v="9721" actId="478"/>
          <ac:spMkLst>
            <pc:docMk/>
            <pc:sldMk cId="1271051139" sldId="301"/>
            <ac:spMk id="8" creationId="{03DB1073-1567-80E7-ACAE-4D5BDCCB5367}"/>
          </ac:spMkLst>
        </pc:spChg>
        <pc:spChg chg="add mod">
          <ac:chgData name="Carla Finn" userId="80e26864-a72a-40e5-8e74-ef59b91d6820" providerId="ADAL" clId="{D5C75BF9-A7B2-482D-A27E-71FDD2AADC68}" dt="2024-11-21T22:02:17.828" v="9046" actId="1076"/>
          <ac:spMkLst>
            <pc:docMk/>
            <pc:sldMk cId="1271051139" sldId="301"/>
            <ac:spMk id="9" creationId="{781F9E26-2E11-B10A-CC76-16712854C9BC}"/>
          </ac:spMkLst>
        </pc:spChg>
        <pc:spChg chg="add del mod">
          <ac:chgData name="Carla Finn" userId="80e26864-a72a-40e5-8e74-ef59b91d6820" providerId="ADAL" clId="{D5C75BF9-A7B2-482D-A27E-71FDD2AADC68}" dt="2025-02-21T22:23:38.403" v="9724" actId="478"/>
          <ac:spMkLst>
            <pc:docMk/>
            <pc:sldMk cId="1271051139" sldId="301"/>
            <ac:spMk id="10" creationId="{0065AA4A-67F8-DF8A-BAE1-BAEE195C09E2}"/>
          </ac:spMkLst>
        </pc:spChg>
        <pc:spChg chg="add mod">
          <ac:chgData name="Carla Finn" userId="80e26864-a72a-40e5-8e74-ef59b91d6820" providerId="ADAL" clId="{D5C75BF9-A7B2-482D-A27E-71FDD2AADC68}" dt="2025-02-21T22:23:47.048" v="9727"/>
          <ac:spMkLst>
            <pc:docMk/>
            <pc:sldMk cId="1271051139" sldId="301"/>
            <ac:spMk id="11" creationId="{BACDA658-F375-ECD6-C380-517FB5FD9C9A}"/>
          </ac:spMkLst>
        </pc:spChg>
        <pc:spChg chg="add mod">
          <ac:chgData name="Carla Finn" userId="80e26864-a72a-40e5-8e74-ef59b91d6820" providerId="ADAL" clId="{D5C75BF9-A7B2-482D-A27E-71FDD2AADC68}" dt="2024-11-21T22:01:56.081" v="9045" actId="1076"/>
          <ac:spMkLst>
            <pc:docMk/>
            <pc:sldMk cId="1271051139" sldId="301"/>
            <ac:spMk id="14" creationId="{E8DEB43E-9397-CB45-5E53-26BC3AB2FC7F}"/>
          </ac:spMkLst>
        </pc:spChg>
        <pc:spChg chg="add mod">
          <ac:chgData name="Carla Finn" userId="80e26864-a72a-40e5-8e74-ef59b91d6820" providerId="ADAL" clId="{D5C75BF9-A7B2-482D-A27E-71FDD2AADC68}" dt="2025-02-21T22:23:59.820" v="9758" actId="1076"/>
          <ac:spMkLst>
            <pc:docMk/>
            <pc:sldMk cId="1271051139" sldId="301"/>
            <ac:spMk id="15" creationId="{6928171C-CCE0-0914-D009-7884F9730085}"/>
          </ac:spMkLst>
        </pc:spChg>
        <pc:spChg chg="add mod">
          <ac:chgData name="Carla Finn" userId="80e26864-a72a-40e5-8e74-ef59b91d6820" providerId="ADAL" clId="{D5C75BF9-A7B2-482D-A27E-71FDD2AADC68}" dt="2024-11-21T22:01:31.244" v="9040" actId="1076"/>
          <ac:spMkLst>
            <pc:docMk/>
            <pc:sldMk cId="1271051139" sldId="301"/>
            <ac:spMk id="24" creationId="{CE350279-1438-2154-70A9-D46FE628A0A4}"/>
          </ac:spMkLst>
        </pc:spChg>
        <pc:spChg chg="add del mod">
          <ac:chgData name="Carla Finn" userId="80e26864-a72a-40e5-8e74-ef59b91d6820" providerId="ADAL" clId="{D5C75BF9-A7B2-482D-A27E-71FDD2AADC68}" dt="2025-02-21T22:23:31.829" v="9721" actId="478"/>
          <ac:spMkLst>
            <pc:docMk/>
            <pc:sldMk cId="1271051139" sldId="301"/>
            <ac:spMk id="27" creationId="{FD929055-6CFD-AF54-6121-1F69A4AA4518}"/>
          </ac:spMkLst>
        </pc:spChg>
        <pc:spChg chg="add del mod">
          <ac:chgData name="Carla Finn" userId="80e26864-a72a-40e5-8e74-ef59b91d6820" providerId="ADAL" clId="{D5C75BF9-A7B2-482D-A27E-71FDD2AADC68}" dt="2025-02-21T22:23:31.829" v="9721" actId="478"/>
          <ac:spMkLst>
            <pc:docMk/>
            <pc:sldMk cId="1271051139" sldId="301"/>
            <ac:spMk id="28" creationId="{70DD33EA-67C5-5E29-F65A-3900B493D206}"/>
          </ac:spMkLst>
        </pc:spChg>
        <pc:spChg chg="add del mod">
          <ac:chgData name="Carla Finn" userId="80e26864-a72a-40e5-8e74-ef59b91d6820" providerId="ADAL" clId="{D5C75BF9-A7B2-482D-A27E-71FDD2AADC68}" dt="2025-02-21T22:23:31.829" v="9721" actId="478"/>
          <ac:spMkLst>
            <pc:docMk/>
            <pc:sldMk cId="1271051139" sldId="301"/>
            <ac:spMk id="29" creationId="{798D57CE-E34D-79AD-6E8E-8BC067720D2B}"/>
          </ac:spMkLst>
        </pc:spChg>
        <pc:spChg chg="add del mod">
          <ac:chgData name="Carla Finn" userId="80e26864-a72a-40e5-8e74-ef59b91d6820" providerId="ADAL" clId="{D5C75BF9-A7B2-482D-A27E-71FDD2AADC68}" dt="2025-02-21T22:23:31.829" v="9721" actId="478"/>
          <ac:spMkLst>
            <pc:docMk/>
            <pc:sldMk cId="1271051139" sldId="301"/>
            <ac:spMk id="30" creationId="{0C1F79B3-2A23-EAAD-62D4-B2C15F4AD8AF}"/>
          </ac:spMkLst>
        </pc:spChg>
        <pc:spChg chg="add del mod">
          <ac:chgData name="Carla Finn" userId="80e26864-a72a-40e5-8e74-ef59b91d6820" providerId="ADAL" clId="{D5C75BF9-A7B2-482D-A27E-71FDD2AADC68}" dt="2025-02-21T22:23:31.829" v="9721" actId="478"/>
          <ac:spMkLst>
            <pc:docMk/>
            <pc:sldMk cId="1271051139" sldId="301"/>
            <ac:spMk id="31" creationId="{AEACB379-05E0-351A-8D59-0357C8DE2311}"/>
          </ac:spMkLst>
        </pc:spChg>
        <pc:spChg chg="add del mod">
          <ac:chgData name="Carla Finn" userId="80e26864-a72a-40e5-8e74-ef59b91d6820" providerId="ADAL" clId="{D5C75BF9-A7B2-482D-A27E-71FDD2AADC68}" dt="2025-02-21T22:23:31.829" v="9721" actId="478"/>
          <ac:spMkLst>
            <pc:docMk/>
            <pc:sldMk cId="1271051139" sldId="301"/>
            <ac:spMk id="15360" creationId="{318C2815-276E-ECC0-B3BE-2F7B8A004472}"/>
          </ac:spMkLst>
        </pc:spChg>
        <pc:spChg chg="add del mod">
          <ac:chgData name="Carla Finn" userId="80e26864-a72a-40e5-8e74-ef59b91d6820" providerId="ADAL" clId="{D5C75BF9-A7B2-482D-A27E-71FDD2AADC68}" dt="2025-02-21T22:23:31.829" v="9721" actId="478"/>
          <ac:spMkLst>
            <pc:docMk/>
            <pc:sldMk cId="1271051139" sldId="301"/>
            <ac:spMk id="15361" creationId="{9AEFD6FF-A432-7E25-A428-604DA433EAC1}"/>
          </ac:spMkLst>
        </pc:spChg>
        <pc:spChg chg="add mod">
          <ac:chgData name="Carla Finn" userId="80e26864-a72a-40e5-8e74-ef59b91d6820" providerId="ADAL" clId="{D5C75BF9-A7B2-482D-A27E-71FDD2AADC68}" dt="2024-11-21T22:01:14.893" v="9037" actId="554"/>
          <ac:spMkLst>
            <pc:docMk/>
            <pc:sldMk cId="1271051139" sldId="301"/>
            <ac:spMk id="15363" creationId="{97A30F97-770D-4246-81C2-D2D5A2882FF9}"/>
          </ac:spMkLst>
        </pc:spChg>
        <pc:picChg chg="add mod">
          <ac:chgData name="Carla Finn" userId="80e26864-a72a-40e5-8e74-ef59b91d6820" providerId="ADAL" clId="{D5C75BF9-A7B2-482D-A27E-71FDD2AADC68}" dt="2024-11-14T05:10:05.968" v="5439"/>
          <ac:picMkLst>
            <pc:docMk/>
            <pc:sldMk cId="1271051139" sldId="301"/>
            <ac:picMk id="5" creationId="{BC765958-033E-5B3E-BBFC-EAFB10948FEB}"/>
          </ac:picMkLst>
        </pc:picChg>
        <pc:picChg chg="add mod">
          <ac:chgData name="Carla Finn" userId="80e26864-a72a-40e5-8e74-ef59b91d6820" providerId="ADAL" clId="{D5C75BF9-A7B2-482D-A27E-71FDD2AADC68}" dt="2024-11-14T05:10:05.968" v="5439"/>
          <ac:picMkLst>
            <pc:docMk/>
            <pc:sldMk cId="1271051139" sldId="301"/>
            <ac:picMk id="6" creationId="{8BAB1C55-7790-8049-3F57-DC6D6E451031}"/>
          </ac:picMkLst>
        </pc:picChg>
        <pc:picChg chg="add mod">
          <ac:chgData name="Carla Finn" userId="80e26864-a72a-40e5-8e74-ef59b91d6820" providerId="ADAL" clId="{D5C75BF9-A7B2-482D-A27E-71FDD2AADC68}" dt="2024-11-14T05:10:05.968" v="5439"/>
          <ac:picMkLst>
            <pc:docMk/>
            <pc:sldMk cId="1271051139" sldId="301"/>
            <ac:picMk id="7" creationId="{993B2574-69D3-1F4D-A041-0D395AE895CE}"/>
          </ac:picMkLst>
        </pc:picChg>
        <pc:picChg chg="add del mod modCrop">
          <ac:chgData name="Carla Finn" userId="80e26864-a72a-40e5-8e74-ef59b91d6820" providerId="ADAL" clId="{D5C75BF9-A7B2-482D-A27E-71FDD2AADC68}" dt="2025-02-21T22:23:33.099" v="9722" actId="478"/>
          <ac:picMkLst>
            <pc:docMk/>
            <pc:sldMk cId="1271051139" sldId="301"/>
            <ac:picMk id="12" creationId="{64674155-B72B-8300-B81B-43E742A08C99}"/>
          </ac:picMkLst>
        </pc:picChg>
        <pc:picChg chg="add del mod">
          <ac:chgData name="Carla Finn" userId="80e26864-a72a-40e5-8e74-ef59b91d6820" providerId="ADAL" clId="{D5C75BF9-A7B2-482D-A27E-71FDD2AADC68}" dt="2025-02-21T22:23:31.829" v="9721" actId="478"/>
          <ac:picMkLst>
            <pc:docMk/>
            <pc:sldMk cId="1271051139" sldId="301"/>
            <ac:picMk id="13" creationId="{C04D8B3C-00E1-C8A9-CCF3-49575ACC00B3}"/>
          </ac:picMkLst>
        </pc:picChg>
        <pc:picChg chg="add del mod">
          <ac:chgData name="Carla Finn" userId="80e26864-a72a-40e5-8e74-ef59b91d6820" providerId="ADAL" clId="{D5C75BF9-A7B2-482D-A27E-71FDD2AADC68}" dt="2024-11-14T05:09:53.610" v="5435" actId="478"/>
          <ac:picMkLst>
            <pc:docMk/>
            <pc:sldMk cId="1271051139" sldId="301"/>
            <ac:picMk id="15362" creationId="{253EC43C-5440-94FE-45F3-3B4D208F4D6E}"/>
          </ac:picMkLst>
        </pc:picChg>
        <pc:picChg chg="add del mod">
          <ac:chgData name="Carla Finn" userId="80e26864-a72a-40e5-8e74-ef59b91d6820" providerId="ADAL" clId="{D5C75BF9-A7B2-482D-A27E-71FDD2AADC68}" dt="2024-11-21T21:42:03.822" v="8523" actId="478"/>
          <ac:picMkLst>
            <pc:docMk/>
            <pc:sldMk cId="1271051139" sldId="301"/>
            <ac:picMk id="15364" creationId="{371CF05E-D33A-51F2-0423-633BDB08BB06}"/>
          </ac:picMkLst>
        </pc:picChg>
        <pc:cxnChg chg="add del mod">
          <ac:chgData name="Carla Finn" userId="80e26864-a72a-40e5-8e74-ef59b91d6820" providerId="ADAL" clId="{D5C75BF9-A7B2-482D-A27E-71FDD2AADC68}" dt="2025-02-21T22:23:31.829" v="9721" actId="478"/>
          <ac:cxnSpMkLst>
            <pc:docMk/>
            <pc:sldMk cId="1271051139" sldId="301"/>
            <ac:cxnSpMk id="16" creationId="{C27E33E2-225B-DEB6-F8A8-C7201F2BC970}"/>
          </ac:cxnSpMkLst>
        </pc:cxnChg>
        <pc:cxnChg chg="add del mod">
          <ac:chgData name="Carla Finn" userId="80e26864-a72a-40e5-8e74-ef59b91d6820" providerId="ADAL" clId="{D5C75BF9-A7B2-482D-A27E-71FDD2AADC68}" dt="2025-02-21T22:23:39.361" v="9725" actId="478"/>
          <ac:cxnSpMkLst>
            <pc:docMk/>
            <pc:sldMk cId="1271051139" sldId="301"/>
            <ac:cxnSpMk id="17" creationId="{6F8F2626-B6F5-65A8-5C99-ACDEC99FED3B}"/>
          </ac:cxnSpMkLst>
        </pc:cxnChg>
        <pc:cxnChg chg="add del">
          <ac:chgData name="Carla Finn" userId="80e26864-a72a-40e5-8e74-ef59b91d6820" providerId="ADAL" clId="{D5C75BF9-A7B2-482D-A27E-71FDD2AADC68}" dt="2024-11-21T21:49:11.460" v="8676" actId="478"/>
          <ac:cxnSpMkLst>
            <pc:docMk/>
            <pc:sldMk cId="1271051139" sldId="301"/>
            <ac:cxnSpMk id="26" creationId="{6D2E4812-2B94-721D-F810-2FDA59CDFDF9}"/>
          </ac:cxnSpMkLst>
        </pc:cxnChg>
      </pc:sldChg>
      <pc:sldChg chg="add del">
        <pc:chgData name="Carla Finn" userId="80e26864-a72a-40e5-8e74-ef59b91d6820" providerId="ADAL" clId="{D5C75BF9-A7B2-482D-A27E-71FDD2AADC68}" dt="2024-11-14T22:11:54.940" v="6602"/>
        <pc:sldMkLst>
          <pc:docMk/>
          <pc:sldMk cId="674403799" sldId="302"/>
        </pc:sldMkLst>
      </pc:sldChg>
      <pc:sldChg chg="addSp delSp modSp new mod modAnim modNotesTx">
        <pc:chgData name="Carla Finn" userId="80e26864-a72a-40e5-8e74-ef59b91d6820" providerId="ADAL" clId="{D5C75BF9-A7B2-482D-A27E-71FDD2AADC68}" dt="2024-11-21T04:06:53.847" v="8481" actId="20577"/>
        <pc:sldMkLst>
          <pc:docMk/>
          <pc:sldMk cId="2113934781" sldId="302"/>
        </pc:sldMkLst>
        <pc:spChg chg="del">
          <ac:chgData name="Carla Finn" userId="80e26864-a72a-40e5-8e74-ef59b91d6820" providerId="ADAL" clId="{D5C75BF9-A7B2-482D-A27E-71FDD2AADC68}" dt="2024-11-21T03:57:44.997" v="8077" actId="478"/>
          <ac:spMkLst>
            <pc:docMk/>
            <pc:sldMk cId="2113934781" sldId="302"/>
            <ac:spMk id="2" creationId="{CBDD0244-E497-9089-5714-A5B204ECBBB3}"/>
          </ac:spMkLst>
        </pc:spChg>
        <pc:spChg chg="del">
          <ac:chgData name="Carla Finn" userId="80e26864-a72a-40e5-8e74-ef59b91d6820" providerId="ADAL" clId="{D5C75BF9-A7B2-482D-A27E-71FDD2AADC68}" dt="2024-11-21T03:57:44.020" v="8076" actId="478"/>
          <ac:spMkLst>
            <pc:docMk/>
            <pc:sldMk cId="2113934781" sldId="302"/>
            <ac:spMk id="3" creationId="{54100010-A9C4-201E-8317-8330514CE77A}"/>
          </ac:spMkLst>
        </pc:spChg>
        <pc:spChg chg="add mod">
          <ac:chgData name="Carla Finn" userId="80e26864-a72a-40e5-8e74-ef59b91d6820" providerId="ADAL" clId="{D5C75BF9-A7B2-482D-A27E-71FDD2AADC68}" dt="2024-11-21T03:57:41.183" v="8075"/>
          <ac:spMkLst>
            <pc:docMk/>
            <pc:sldMk cId="2113934781" sldId="302"/>
            <ac:spMk id="4" creationId="{8E4D3611-3A95-625D-1670-88924FE37354}"/>
          </ac:spMkLst>
        </pc:spChg>
        <pc:spChg chg="add mod">
          <ac:chgData name="Carla Finn" userId="80e26864-a72a-40e5-8e74-ef59b91d6820" providerId="ADAL" clId="{D5C75BF9-A7B2-482D-A27E-71FDD2AADC68}" dt="2024-11-21T04:04:14.066" v="8464" actId="113"/>
          <ac:spMkLst>
            <pc:docMk/>
            <pc:sldMk cId="2113934781" sldId="302"/>
            <ac:spMk id="8" creationId="{F4BA48B8-240C-C1A2-5327-55C3AF3CC144}"/>
          </ac:spMkLst>
        </pc:spChg>
        <pc:spChg chg="add mod">
          <ac:chgData name="Carla Finn" userId="80e26864-a72a-40e5-8e74-ef59b91d6820" providerId="ADAL" clId="{D5C75BF9-A7B2-482D-A27E-71FDD2AADC68}" dt="2024-11-21T04:03:29.424" v="8398" actId="1076"/>
          <ac:spMkLst>
            <pc:docMk/>
            <pc:sldMk cId="2113934781" sldId="302"/>
            <ac:spMk id="10" creationId="{F546A999-858D-922B-4CDC-6E34053FBAE2}"/>
          </ac:spMkLst>
        </pc:spChg>
        <pc:spChg chg="add mod">
          <ac:chgData name="Carla Finn" userId="80e26864-a72a-40e5-8e74-ef59b91d6820" providerId="ADAL" clId="{D5C75BF9-A7B2-482D-A27E-71FDD2AADC68}" dt="2024-11-21T04:03:29.424" v="8398" actId="1076"/>
          <ac:spMkLst>
            <pc:docMk/>
            <pc:sldMk cId="2113934781" sldId="302"/>
            <ac:spMk id="13" creationId="{DF91DED0-6A70-6854-F016-BB8AB7B544B9}"/>
          </ac:spMkLst>
        </pc:spChg>
        <pc:spChg chg="add mod">
          <ac:chgData name="Carla Finn" userId="80e26864-a72a-40e5-8e74-ef59b91d6820" providerId="ADAL" clId="{D5C75BF9-A7B2-482D-A27E-71FDD2AADC68}" dt="2024-11-21T04:03:29.424" v="8398" actId="1076"/>
          <ac:spMkLst>
            <pc:docMk/>
            <pc:sldMk cId="2113934781" sldId="302"/>
            <ac:spMk id="15" creationId="{DDB43DFF-5BE1-8155-9BD6-2CFB8F59D76B}"/>
          </ac:spMkLst>
        </pc:spChg>
        <pc:graphicFrameChg chg="add del mod modGraphic">
          <ac:chgData name="Carla Finn" userId="80e26864-a72a-40e5-8e74-ef59b91d6820" providerId="ADAL" clId="{D5C75BF9-A7B2-482D-A27E-71FDD2AADC68}" dt="2024-11-21T04:04:08.841" v="8463" actId="1076"/>
          <ac:graphicFrameMkLst>
            <pc:docMk/>
            <pc:sldMk cId="2113934781" sldId="302"/>
            <ac:graphicFrameMk id="16" creationId="{98BC7E4F-4627-F765-E524-F1469E9C68AA}"/>
          </ac:graphicFrameMkLst>
        </pc:graphicFrameChg>
        <pc:picChg chg="add mod">
          <ac:chgData name="Carla Finn" userId="80e26864-a72a-40e5-8e74-ef59b91d6820" providerId="ADAL" clId="{D5C75BF9-A7B2-482D-A27E-71FDD2AADC68}" dt="2024-11-21T03:57:41.183" v="8075"/>
          <ac:picMkLst>
            <pc:docMk/>
            <pc:sldMk cId="2113934781" sldId="302"/>
            <ac:picMk id="5" creationId="{D99D69D3-7924-456E-A0F1-D6DC7A9F5E07}"/>
          </ac:picMkLst>
        </pc:picChg>
        <pc:picChg chg="add mod">
          <ac:chgData name="Carla Finn" userId="80e26864-a72a-40e5-8e74-ef59b91d6820" providerId="ADAL" clId="{D5C75BF9-A7B2-482D-A27E-71FDD2AADC68}" dt="2024-11-21T03:57:41.183" v="8075"/>
          <ac:picMkLst>
            <pc:docMk/>
            <pc:sldMk cId="2113934781" sldId="302"/>
            <ac:picMk id="6" creationId="{FF919064-8088-BD91-75FA-0D2D53C8B0F9}"/>
          </ac:picMkLst>
        </pc:picChg>
        <pc:picChg chg="add mod">
          <ac:chgData name="Carla Finn" userId="80e26864-a72a-40e5-8e74-ef59b91d6820" providerId="ADAL" clId="{D5C75BF9-A7B2-482D-A27E-71FDD2AADC68}" dt="2024-11-21T03:57:41.183" v="8075"/>
          <ac:picMkLst>
            <pc:docMk/>
            <pc:sldMk cId="2113934781" sldId="302"/>
            <ac:picMk id="7" creationId="{F1E50CB0-A8E4-2677-1055-E64C09F2F1ED}"/>
          </ac:picMkLst>
        </pc:picChg>
        <pc:picChg chg="add mod">
          <ac:chgData name="Carla Finn" userId="80e26864-a72a-40e5-8e74-ef59b91d6820" providerId="ADAL" clId="{D5C75BF9-A7B2-482D-A27E-71FDD2AADC68}" dt="2024-11-21T04:03:29.424" v="8398" actId="1076"/>
          <ac:picMkLst>
            <pc:docMk/>
            <pc:sldMk cId="2113934781" sldId="302"/>
            <ac:picMk id="9" creationId="{850DF5A8-EBBF-504C-FAEA-0FE47E855958}"/>
          </ac:picMkLst>
        </pc:picChg>
        <pc:cxnChg chg="add mod">
          <ac:chgData name="Carla Finn" userId="80e26864-a72a-40e5-8e74-ef59b91d6820" providerId="ADAL" clId="{D5C75BF9-A7B2-482D-A27E-71FDD2AADC68}" dt="2024-11-21T04:03:29.424" v="8398" actId="1076"/>
          <ac:cxnSpMkLst>
            <pc:docMk/>
            <pc:sldMk cId="2113934781" sldId="302"/>
            <ac:cxnSpMk id="11" creationId="{1E2A2D9E-55BF-8887-0BC6-7001E7B88178}"/>
          </ac:cxnSpMkLst>
        </pc:cxnChg>
        <pc:cxnChg chg="add mod">
          <ac:chgData name="Carla Finn" userId="80e26864-a72a-40e5-8e74-ef59b91d6820" providerId="ADAL" clId="{D5C75BF9-A7B2-482D-A27E-71FDD2AADC68}" dt="2024-11-21T04:03:29.424" v="8398" actId="1076"/>
          <ac:cxnSpMkLst>
            <pc:docMk/>
            <pc:sldMk cId="2113934781" sldId="302"/>
            <ac:cxnSpMk id="12" creationId="{86A5F40A-DA49-B3DC-48CE-D04AEC756D32}"/>
          </ac:cxnSpMkLst>
        </pc:cxnChg>
        <pc:cxnChg chg="add mod">
          <ac:chgData name="Carla Finn" userId="80e26864-a72a-40e5-8e74-ef59b91d6820" providerId="ADAL" clId="{D5C75BF9-A7B2-482D-A27E-71FDD2AADC68}" dt="2024-11-21T04:03:29.424" v="8398" actId="1076"/>
          <ac:cxnSpMkLst>
            <pc:docMk/>
            <pc:sldMk cId="2113934781" sldId="302"/>
            <ac:cxnSpMk id="14" creationId="{21FEC389-D75F-AA5E-4FC9-F0801FC4E036}"/>
          </ac:cxnSpMkLst>
        </pc:cxnChg>
      </pc:sldChg>
      <pc:sldChg chg="addSp delSp modSp add del mod addAnim delAnim modAnim">
        <pc:chgData name="Carla Finn" userId="80e26864-a72a-40e5-8e74-ef59b91d6820" providerId="ADAL" clId="{D5C75BF9-A7B2-482D-A27E-71FDD2AADC68}" dt="2024-11-21T03:57:15.325" v="8070" actId="47"/>
        <pc:sldMkLst>
          <pc:docMk/>
          <pc:sldMk cId="4108824668" sldId="303"/>
        </pc:sldMkLst>
        <pc:spChg chg="add del mod">
          <ac:chgData name="Carla Finn" userId="80e26864-a72a-40e5-8e74-ef59b91d6820" providerId="ADAL" clId="{D5C75BF9-A7B2-482D-A27E-71FDD2AADC68}" dt="2024-11-17T21:11:35.483" v="6973" actId="478"/>
          <ac:spMkLst>
            <pc:docMk/>
            <pc:sldMk cId="4108824668" sldId="303"/>
            <ac:spMk id="2" creationId="{498DB361-CFDE-D855-76CB-F0F199F70528}"/>
          </ac:spMkLst>
        </pc:spChg>
        <pc:spChg chg="add mod">
          <ac:chgData name="Carla Finn" userId="80e26864-a72a-40e5-8e74-ef59b91d6820" providerId="ADAL" clId="{D5C75BF9-A7B2-482D-A27E-71FDD2AADC68}" dt="2024-11-17T21:14:04.801" v="6983" actId="1076"/>
          <ac:spMkLst>
            <pc:docMk/>
            <pc:sldMk cId="4108824668" sldId="303"/>
            <ac:spMk id="3" creationId="{1638D312-D9E8-D735-A15E-352ABD70FFA6}"/>
          </ac:spMkLst>
        </pc:spChg>
        <pc:spChg chg="add mod">
          <ac:chgData name="Carla Finn" userId="80e26864-a72a-40e5-8e74-ef59b91d6820" providerId="ADAL" clId="{D5C75BF9-A7B2-482D-A27E-71FDD2AADC68}" dt="2024-11-17T21:13:47.931" v="6976" actId="1076"/>
          <ac:spMkLst>
            <pc:docMk/>
            <pc:sldMk cId="4108824668" sldId="303"/>
            <ac:spMk id="8" creationId="{2AEF9468-7BE9-F727-10C6-129DE4DD2356}"/>
          </ac:spMkLst>
        </pc:spChg>
        <pc:spChg chg="add del mod">
          <ac:chgData name="Carla Finn" userId="80e26864-a72a-40e5-8e74-ef59b91d6820" providerId="ADAL" clId="{D5C75BF9-A7B2-482D-A27E-71FDD2AADC68}" dt="2024-11-21T03:55:33.379" v="7849" actId="478"/>
          <ac:spMkLst>
            <pc:docMk/>
            <pc:sldMk cId="4108824668" sldId="303"/>
            <ac:spMk id="9" creationId="{8FD07594-8AAE-7876-F8CA-9C0B433151EE}"/>
          </ac:spMkLst>
        </pc:spChg>
        <pc:spChg chg="add mod">
          <ac:chgData name="Carla Finn" userId="80e26864-a72a-40e5-8e74-ef59b91d6820" providerId="ADAL" clId="{D5C75BF9-A7B2-482D-A27E-71FDD2AADC68}" dt="2024-11-17T21:13:47.931" v="6976" actId="1076"/>
          <ac:spMkLst>
            <pc:docMk/>
            <pc:sldMk cId="4108824668" sldId="303"/>
            <ac:spMk id="10" creationId="{E9475F88-214F-F3E0-03CE-224AD13516F3}"/>
          </ac:spMkLst>
        </pc:spChg>
        <pc:spChg chg="add mod">
          <ac:chgData name="Carla Finn" userId="80e26864-a72a-40e5-8e74-ef59b91d6820" providerId="ADAL" clId="{D5C75BF9-A7B2-482D-A27E-71FDD2AADC68}" dt="2024-11-17T21:13:56.797" v="6979" actId="14100"/>
          <ac:spMkLst>
            <pc:docMk/>
            <pc:sldMk cId="4108824668" sldId="303"/>
            <ac:spMk id="11" creationId="{45F8472B-A432-82C0-29BB-B422BD0F3B85}"/>
          </ac:spMkLst>
        </pc:spChg>
        <pc:spChg chg="del">
          <ac:chgData name="Carla Finn" userId="80e26864-a72a-40e5-8e74-ef59b91d6820" providerId="ADAL" clId="{D5C75BF9-A7B2-482D-A27E-71FDD2AADC68}" dt="2024-11-17T21:06:04.104" v="6932" actId="478"/>
          <ac:spMkLst>
            <pc:docMk/>
            <pc:sldMk cId="4108824668" sldId="303"/>
            <ac:spMk id="13" creationId="{667AE900-612F-18C1-179E-BB3A51F810F0}"/>
          </ac:spMkLst>
        </pc:spChg>
        <pc:spChg chg="add mod">
          <ac:chgData name="Carla Finn" userId="80e26864-a72a-40e5-8e74-ef59b91d6820" providerId="ADAL" clId="{D5C75BF9-A7B2-482D-A27E-71FDD2AADC68}" dt="2024-11-17T21:13:51.571" v="6978" actId="1076"/>
          <ac:spMkLst>
            <pc:docMk/>
            <pc:sldMk cId="4108824668" sldId="303"/>
            <ac:spMk id="14" creationId="{8242D4CD-36D2-EB5D-235D-34455F0C59F1}"/>
          </ac:spMkLst>
        </pc:spChg>
        <pc:spChg chg="add mod">
          <ac:chgData name="Carla Finn" userId="80e26864-a72a-40e5-8e74-ef59b91d6820" providerId="ADAL" clId="{D5C75BF9-A7B2-482D-A27E-71FDD2AADC68}" dt="2024-11-17T21:13:51.571" v="6978" actId="1076"/>
          <ac:spMkLst>
            <pc:docMk/>
            <pc:sldMk cId="4108824668" sldId="303"/>
            <ac:spMk id="15" creationId="{40F263DA-B443-0F15-12E5-E7E4A3434BE5}"/>
          </ac:spMkLst>
        </pc:spChg>
        <pc:spChg chg="del">
          <ac:chgData name="Carla Finn" userId="80e26864-a72a-40e5-8e74-ef59b91d6820" providerId="ADAL" clId="{D5C75BF9-A7B2-482D-A27E-71FDD2AADC68}" dt="2024-11-17T21:06:04.903" v="6933" actId="478"/>
          <ac:spMkLst>
            <pc:docMk/>
            <pc:sldMk cId="4108824668" sldId="303"/>
            <ac:spMk id="17" creationId="{A9B39A5A-6481-51A9-B0AE-933687ABF2BC}"/>
          </ac:spMkLst>
        </pc:spChg>
        <pc:spChg chg="del mod">
          <ac:chgData name="Carla Finn" userId="80e26864-a72a-40e5-8e74-ef59b91d6820" providerId="ADAL" clId="{D5C75BF9-A7B2-482D-A27E-71FDD2AADC68}" dt="2024-11-17T21:06:09.186" v="6937" actId="478"/>
          <ac:spMkLst>
            <pc:docMk/>
            <pc:sldMk cId="4108824668" sldId="303"/>
            <ac:spMk id="22" creationId="{D3ED985C-638A-E877-362F-1CF247313DDA}"/>
          </ac:spMkLst>
        </pc:spChg>
        <pc:spChg chg="mod">
          <ac:chgData name="Carla Finn" userId="80e26864-a72a-40e5-8e74-ef59b91d6820" providerId="ADAL" clId="{D5C75BF9-A7B2-482D-A27E-71FDD2AADC68}" dt="2024-11-17T21:14:16.021" v="6990" actId="1076"/>
          <ac:spMkLst>
            <pc:docMk/>
            <pc:sldMk cId="4108824668" sldId="303"/>
            <ac:spMk id="24" creationId="{8D65E879-F990-3B59-F9C4-8F11E52E4F11}"/>
          </ac:spMkLst>
        </pc:spChg>
        <pc:spChg chg="mod">
          <ac:chgData name="Carla Finn" userId="80e26864-a72a-40e5-8e74-ef59b91d6820" providerId="ADAL" clId="{D5C75BF9-A7B2-482D-A27E-71FDD2AADC68}" dt="2024-11-17T21:14:08.525" v="6986" actId="1076"/>
          <ac:spMkLst>
            <pc:docMk/>
            <pc:sldMk cId="4108824668" sldId="303"/>
            <ac:spMk id="25" creationId="{213AD3E5-BD06-DA01-A479-70D61BAD216D}"/>
          </ac:spMkLst>
        </pc:spChg>
        <pc:spChg chg="mod">
          <ac:chgData name="Carla Finn" userId="80e26864-a72a-40e5-8e74-ef59b91d6820" providerId="ADAL" clId="{D5C75BF9-A7B2-482D-A27E-71FDD2AADC68}" dt="2024-11-17T21:14:12.692" v="6988" actId="1076"/>
          <ac:spMkLst>
            <pc:docMk/>
            <pc:sldMk cId="4108824668" sldId="303"/>
            <ac:spMk id="26" creationId="{05C73CB4-F45A-2ACF-185F-C353B85101D5}"/>
          </ac:spMkLst>
        </pc:spChg>
        <pc:spChg chg="mod">
          <ac:chgData name="Carla Finn" userId="80e26864-a72a-40e5-8e74-ef59b91d6820" providerId="ADAL" clId="{D5C75BF9-A7B2-482D-A27E-71FDD2AADC68}" dt="2024-11-17T21:11:34.324" v="6970" actId="1076"/>
          <ac:spMkLst>
            <pc:docMk/>
            <pc:sldMk cId="4108824668" sldId="303"/>
            <ac:spMk id="27" creationId="{A78CBB05-5FD8-A9BE-87EA-F2F098E69F9C}"/>
          </ac:spMkLst>
        </pc:spChg>
        <pc:spChg chg="add del mod">
          <ac:chgData name="Carla Finn" userId="80e26864-a72a-40e5-8e74-ef59b91d6820" providerId="ADAL" clId="{D5C75BF9-A7B2-482D-A27E-71FDD2AADC68}" dt="2024-11-17T21:11:35.928" v="6974" actId="478"/>
          <ac:spMkLst>
            <pc:docMk/>
            <pc:sldMk cId="4108824668" sldId="303"/>
            <ac:spMk id="28" creationId="{2D471162-3DC3-25FF-CE52-01447194BB2A}"/>
          </ac:spMkLst>
        </pc:spChg>
        <pc:spChg chg="add del mod">
          <ac:chgData name="Carla Finn" userId="80e26864-a72a-40e5-8e74-ef59b91d6820" providerId="ADAL" clId="{D5C75BF9-A7B2-482D-A27E-71FDD2AADC68}" dt="2024-11-17T21:11:35.316" v="6972" actId="478"/>
          <ac:spMkLst>
            <pc:docMk/>
            <pc:sldMk cId="4108824668" sldId="303"/>
            <ac:spMk id="29" creationId="{A70D1273-8CFE-3B15-920D-E80F910B6C89}"/>
          </ac:spMkLst>
        </pc:spChg>
        <pc:spChg chg="del mod">
          <ac:chgData name="Carla Finn" userId="80e26864-a72a-40e5-8e74-ef59b91d6820" providerId="ADAL" clId="{D5C75BF9-A7B2-482D-A27E-71FDD2AADC68}" dt="2024-11-17T21:06:22.210" v="6942" actId="478"/>
          <ac:spMkLst>
            <pc:docMk/>
            <pc:sldMk cId="4108824668" sldId="303"/>
            <ac:spMk id="30" creationId="{5D68EFFB-6F50-981D-C18E-87646CDFCA98}"/>
          </ac:spMkLst>
        </pc:spChg>
        <pc:spChg chg="mod">
          <ac:chgData name="Carla Finn" userId="80e26864-a72a-40e5-8e74-ef59b91d6820" providerId="ADAL" clId="{D5C75BF9-A7B2-482D-A27E-71FDD2AADC68}" dt="2024-11-17T21:11:34.712" v="6971" actId="1076"/>
          <ac:spMkLst>
            <pc:docMk/>
            <pc:sldMk cId="4108824668" sldId="303"/>
            <ac:spMk id="31" creationId="{E3904A36-3A1C-3765-D3B7-36D0E75F47CA}"/>
          </ac:spMkLst>
        </pc:spChg>
        <pc:spChg chg="mod">
          <ac:chgData name="Carla Finn" userId="80e26864-a72a-40e5-8e74-ef59b91d6820" providerId="ADAL" clId="{D5C75BF9-A7B2-482D-A27E-71FDD2AADC68}" dt="2024-11-17T21:14:22.955" v="6995" actId="1076"/>
          <ac:spMkLst>
            <pc:docMk/>
            <pc:sldMk cId="4108824668" sldId="303"/>
            <ac:spMk id="33" creationId="{DB02D94E-3072-B04A-853D-9EFCDA462F9B}"/>
          </ac:spMkLst>
        </pc:spChg>
        <pc:spChg chg="mod">
          <ac:chgData name="Carla Finn" userId="80e26864-a72a-40e5-8e74-ef59b91d6820" providerId="ADAL" clId="{D5C75BF9-A7B2-482D-A27E-71FDD2AADC68}" dt="2024-11-17T21:14:18.910" v="6992" actId="1076"/>
          <ac:spMkLst>
            <pc:docMk/>
            <pc:sldMk cId="4108824668" sldId="303"/>
            <ac:spMk id="34" creationId="{A4ED5C8D-8EB7-6CA2-FE83-F2934A973C4B}"/>
          </ac:spMkLst>
        </pc:spChg>
        <pc:spChg chg="del">
          <ac:chgData name="Carla Finn" userId="80e26864-a72a-40e5-8e74-ef59b91d6820" providerId="ADAL" clId="{D5C75BF9-A7B2-482D-A27E-71FDD2AADC68}" dt="2024-11-17T21:07:16.462" v="6962" actId="478"/>
          <ac:spMkLst>
            <pc:docMk/>
            <pc:sldMk cId="4108824668" sldId="303"/>
            <ac:spMk id="35" creationId="{B0D6E05C-68A1-B6EC-2B19-ADD21E26F738}"/>
          </ac:spMkLst>
        </pc:spChg>
        <pc:spChg chg="del">
          <ac:chgData name="Carla Finn" userId="80e26864-a72a-40e5-8e74-ef59b91d6820" providerId="ADAL" clId="{D5C75BF9-A7B2-482D-A27E-71FDD2AADC68}" dt="2024-11-17T21:07:15.871" v="6961" actId="478"/>
          <ac:spMkLst>
            <pc:docMk/>
            <pc:sldMk cId="4108824668" sldId="303"/>
            <ac:spMk id="37" creationId="{9AF63E12-604E-E39D-1D92-44CAD5303459}"/>
          </ac:spMkLst>
        </pc:spChg>
        <pc:spChg chg="del mod">
          <ac:chgData name="Carla Finn" userId="80e26864-a72a-40e5-8e74-ef59b91d6820" providerId="ADAL" clId="{D5C75BF9-A7B2-482D-A27E-71FDD2AADC68}" dt="2024-11-17T21:06:27.295" v="6945" actId="478"/>
          <ac:spMkLst>
            <pc:docMk/>
            <pc:sldMk cId="4108824668" sldId="303"/>
            <ac:spMk id="38" creationId="{3F92A2F7-9869-A858-5C13-4DE61E1457F8}"/>
          </ac:spMkLst>
        </pc:spChg>
        <pc:spChg chg="del">
          <ac:chgData name="Carla Finn" userId="80e26864-a72a-40e5-8e74-ef59b91d6820" providerId="ADAL" clId="{D5C75BF9-A7B2-482D-A27E-71FDD2AADC68}" dt="2024-11-17T21:06:28.928" v="6946" actId="478"/>
          <ac:spMkLst>
            <pc:docMk/>
            <pc:sldMk cId="4108824668" sldId="303"/>
            <ac:spMk id="39" creationId="{7F972E40-2029-7816-F188-7E03FD936E9C}"/>
          </ac:spMkLst>
        </pc:spChg>
        <pc:graphicFrameChg chg="del">
          <ac:chgData name="Carla Finn" userId="80e26864-a72a-40e5-8e74-ef59b91d6820" providerId="ADAL" clId="{D5C75BF9-A7B2-482D-A27E-71FDD2AADC68}" dt="2024-11-17T21:06:05.911" v="6934" actId="478"/>
          <ac:graphicFrameMkLst>
            <pc:docMk/>
            <pc:sldMk cId="4108824668" sldId="303"/>
            <ac:graphicFrameMk id="20" creationId="{5CD1F751-3004-FD1F-1B1B-CF1677DA8DD4}"/>
          </ac:graphicFrameMkLst>
        </pc:graphicFrameChg>
        <pc:picChg chg="del">
          <ac:chgData name="Carla Finn" userId="80e26864-a72a-40e5-8e74-ef59b91d6820" providerId="ADAL" clId="{D5C75BF9-A7B2-482D-A27E-71FDD2AADC68}" dt="2024-11-17T21:06:07.210" v="6935" actId="478"/>
          <ac:picMkLst>
            <pc:docMk/>
            <pc:sldMk cId="4108824668" sldId="303"/>
            <ac:picMk id="9" creationId="{CBB4948A-D99F-96D2-07D9-038BEB3F552C}"/>
          </ac:picMkLst>
        </pc:picChg>
      </pc:sldChg>
      <pc:sldChg chg="addSp delSp modSp add mod delAnim modAnim">
        <pc:chgData name="Carla Finn" userId="80e26864-a72a-40e5-8e74-ef59b91d6820" providerId="ADAL" clId="{D5C75BF9-A7B2-482D-A27E-71FDD2AADC68}" dt="2024-11-21T04:05:04.650" v="8465"/>
        <pc:sldMkLst>
          <pc:docMk/>
          <pc:sldMk cId="4912787" sldId="304"/>
        </pc:sldMkLst>
        <pc:spChg chg="mod">
          <ac:chgData name="Carla Finn" userId="80e26864-a72a-40e5-8e74-ef59b91d6820" providerId="ADAL" clId="{D5C75BF9-A7B2-482D-A27E-71FDD2AADC68}" dt="2024-11-21T03:53:02.638" v="7815" actId="20577"/>
          <ac:spMkLst>
            <pc:docMk/>
            <pc:sldMk cId="4912787" sldId="304"/>
            <ac:spMk id="3" creationId="{28AE4ECB-35F3-86A1-5AB5-5746DCF18364}"/>
          </ac:spMkLst>
        </pc:spChg>
        <pc:spChg chg="mod">
          <ac:chgData name="Carla Finn" userId="80e26864-a72a-40e5-8e74-ef59b91d6820" providerId="ADAL" clId="{D5C75BF9-A7B2-482D-A27E-71FDD2AADC68}" dt="2024-11-21T03:53:27.115" v="7823" actId="14100"/>
          <ac:spMkLst>
            <pc:docMk/>
            <pc:sldMk cId="4912787" sldId="304"/>
            <ac:spMk id="12" creationId="{2A5D514D-771A-65BC-3077-1CB0A1FFAE74}"/>
          </ac:spMkLst>
        </pc:spChg>
        <pc:spChg chg="add mod">
          <ac:chgData name="Carla Finn" userId="80e26864-a72a-40e5-8e74-ef59b91d6820" providerId="ADAL" clId="{D5C75BF9-A7B2-482D-A27E-71FDD2AADC68}" dt="2024-11-21T03:52:57.057" v="7791" actId="1076"/>
          <ac:spMkLst>
            <pc:docMk/>
            <pc:sldMk cId="4912787" sldId="304"/>
            <ac:spMk id="15" creationId="{ED884495-3B50-763F-129F-F58E2A77E0F0}"/>
          </ac:spMkLst>
        </pc:spChg>
        <pc:spChg chg="add mod">
          <ac:chgData name="Carla Finn" userId="80e26864-a72a-40e5-8e74-ef59b91d6820" providerId="ADAL" clId="{D5C75BF9-A7B2-482D-A27E-71FDD2AADC68}" dt="2024-11-21T03:53:09.407" v="7817" actId="1076"/>
          <ac:spMkLst>
            <pc:docMk/>
            <pc:sldMk cId="4912787" sldId="304"/>
            <ac:spMk id="16" creationId="{0362847B-7CE3-FEC8-4073-70D80DFEDB0E}"/>
          </ac:spMkLst>
        </pc:spChg>
        <pc:spChg chg="add mod">
          <ac:chgData name="Carla Finn" userId="80e26864-a72a-40e5-8e74-ef59b91d6820" providerId="ADAL" clId="{D5C75BF9-A7B2-482D-A27E-71FDD2AADC68}" dt="2024-11-21T03:53:17.134" v="7820" actId="14100"/>
          <ac:spMkLst>
            <pc:docMk/>
            <pc:sldMk cId="4912787" sldId="304"/>
            <ac:spMk id="17" creationId="{4068EA69-925F-37CD-66AD-AD8D7D84B5EF}"/>
          </ac:spMkLst>
        </pc:spChg>
        <pc:spChg chg="add mod">
          <ac:chgData name="Carla Finn" userId="80e26864-a72a-40e5-8e74-ef59b91d6820" providerId="ADAL" clId="{D5C75BF9-A7B2-482D-A27E-71FDD2AADC68}" dt="2024-11-21T03:53:57.671" v="7830" actId="14100"/>
          <ac:spMkLst>
            <pc:docMk/>
            <pc:sldMk cId="4912787" sldId="304"/>
            <ac:spMk id="18" creationId="{5B815A39-DADD-049A-B92A-00588C5249B1}"/>
          </ac:spMkLst>
        </pc:spChg>
        <pc:spChg chg="add mod">
          <ac:chgData name="Carla Finn" userId="80e26864-a72a-40e5-8e74-ef59b91d6820" providerId="ADAL" clId="{D5C75BF9-A7B2-482D-A27E-71FDD2AADC68}" dt="2024-11-21T03:53:55.086" v="7829" actId="1076"/>
          <ac:spMkLst>
            <pc:docMk/>
            <pc:sldMk cId="4912787" sldId="304"/>
            <ac:spMk id="20" creationId="{C52FAA63-63F8-E4C7-9484-D4F4C9749C90}"/>
          </ac:spMkLst>
        </pc:spChg>
        <pc:spChg chg="mod">
          <ac:chgData name="Carla Finn" userId="80e26864-a72a-40e5-8e74-ef59b91d6820" providerId="ADAL" clId="{D5C75BF9-A7B2-482D-A27E-71FDD2AADC68}" dt="2024-11-21T03:53:43.371" v="7827" actId="14100"/>
          <ac:spMkLst>
            <pc:docMk/>
            <pc:sldMk cId="4912787" sldId="304"/>
            <ac:spMk id="27" creationId="{123E280A-122A-8E66-8E10-2B09CB2154D1}"/>
          </ac:spMkLst>
        </pc:spChg>
        <pc:spChg chg="del mod">
          <ac:chgData name="Carla Finn" userId="80e26864-a72a-40e5-8e74-ef59b91d6820" providerId="ADAL" clId="{D5C75BF9-A7B2-482D-A27E-71FDD2AADC68}" dt="2024-11-21T03:53:24.021" v="7822" actId="478"/>
          <ac:spMkLst>
            <pc:docMk/>
            <pc:sldMk cId="4912787" sldId="304"/>
            <ac:spMk id="28" creationId="{7C1E4FE4-DD0D-E1EF-1FB8-2B3BD9E9EF9F}"/>
          </ac:spMkLst>
        </pc:spChg>
      </pc:sldChg>
      <pc:sldChg chg="delSp modSp add mod delAnim modAnim">
        <pc:chgData name="Carla Finn" userId="80e26864-a72a-40e5-8e74-ef59b91d6820" providerId="ADAL" clId="{D5C75BF9-A7B2-482D-A27E-71FDD2AADC68}" dt="2024-11-21T04:05:57.378" v="8467"/>
        <pc:sldMkLst>
          <pc:docMk/>
          <pc:sldMk cId="1959104650" sldId="305"/>
        </pc:sldMkLst>
        <pc:spChg chg="mod">
          <ac:chgData name="Carla Finn" userId="80e26864-a72a-40e5-8e74-ef59b91d6820" providerId="ADAL" clId="{D5C75BF9-A7B2-482D-A27E-71FDD2AADC68}" dt="2024-11-21T04:05:57.378" v="8467"/>
          <ac:spMkLst>
            <pc:docMk/>
            <pc:sldMk cId="1959104650" sldId="305"/>
            <ac:spMk id="12" creationId="{18E5CEB5-3317-AFA3-B5EE-71502BA23E03}"/>
          </ac:spMkLst>
        </pc:spChg>
        <pc:spChg chg="del">
          <ac:chgData name="Carla Finn" userId="80e26864-a72a-40e5-8e74-ef59b91d6820" providerId="ADAL" clId="{D5C75BF9-A7B2-482D-A27E-71FDD2AADC68}" dt="2024-11-21T03:55:02.529" v="7845" actId="478"/>
          <ac:spMkLst>
            <pc:docMk/>
            <pc:sldMk cId="1959104650" sldId="305"/>
            <ac:spMk id="13" creationId="{667AE900-612F-18C1-179E-BB3A51F810F0}"/>
          </ac:spMkLst>
        </pc:spChg>
        <pc:spChg chg="del">
          <ac:chgData name="Carla Finn" userId="80e26864-a72a-40e5-8e74-ef59b91d6820" providerId="ADAL" clId="{D5C75BF9-A7B2-482D-A27E-71FDD2AADC68}" dt="2024-11-21T03:51:45.582" v="7785" actId="478"/>
          <ac:spMkLst>
            <pc:docMk/>
            <pc:sldMk cId="1959104650" sldId="305"/>
            <ac:spMk id="17" creationId="{A9B39A5A-6481-51A9-B0AE-933687ABF2BC}"/>
          </ac:spMkLst>
        </pc:spChg>
        <pc:spChg chg="del">
          <ac:chgData name="Carla Finn" userId="80e26864-a72a-40e5-8e74-ef59b91d6820" providerId="ADAL" clId="{D5C75BF9-A7B2-482D-A27E-71FDD2AADC68}" dt="2024-11-21T03:51:47.811" v="7786" actId="478"/>
          <ac:spMkLst>
            <pc:docMk/>
            <pc:sldMk cId="1959104650" sldId="305"/>
            <ac:spMk id="22" creationId="{D3ED985C-638A-E877-362F-1CF247313DDA}"/>
          </ac:spMkLst>
        </pc:spChg>
        <pc:spChg chg="del">
          <ac:chgData name="Carla Finn" userId="80e26864-a72a-40e5-8e74-ef59b91d6820" providerId="ADAL" clId="{D5C75BF9-A7B2-482D-A27E-71FDD2AADC68}" dt="2024-11-21T03:51:50.232" v="7787" actId="478"/>
          <ac:spMkLst>
            <pc:docMk/>
            <pc:sldMk cId="1959104650" sldId="305"/>
            <ac:spMk id="24" creationId="{8D65E879-F990-3B59-F9C4-8F11E52E4F11}"/>
          </ac:spMkLst>
        </pc:spChg>
        <pc:spChg chg="del">
          <ac:chgData name="Carla Finn" userId="80e26864-a72a-40e5-8e74-ef59b91d6820" providerId="ADAL" clId="{D5C75BF9-A7B2-482D-A27E-71FDD2AADC68}" dt="2024-11-21T03:51:50.232" v="7787" actId="478"/>
          <ac:spMkLst>
            <pc:docMk/>
            <pc:sldMk cId="1959104650" sldId="305"/>
            <ac:spMk id="25" creationId="{213AD3E5-BD06-DA01-A479-70D61BAD216D}"/>
          </ac:spMkLst>
        </pc:spChg>
        <pc:spChg chg="del">
          <ac:chgData name="Carla Finn" userId="80e26864-a72a-40e5-8e74-ef59b91d6820" providerId="ADAL" clId="{D5C75BF9-A7B2-482D-A27E-71FDD2AADC68}" dt="2024-11-21T03:51:50.232" v="7787" actId="478"/>
          <ac:spMkLst>
            <pc:docMk/>
            <pc:sldMk cId="1959104650" sldId="305"/>
            <ac:spMk id="26" creationId="{05C73CB4-F45A-2ACF-185F-C353B85101D5}"/>
          </ac:spMkLst>
        </pc:spChg>
        <pc:spChg chg="del">
          <ac:chgData name="Carla Finn" userId="80e26864-a72a-40e5-8e74-ef59b91d6820" providerId="ADAL" clId="{D5C75BF9-A7B2-482D-A27E-71FDD2AADC68}" dt="2024-11-21T03:51:50.232" v="7787" actId="478"/>
          <ac:spMkLst>
            <pc:docMk/>
            <pc:sldMk cId="1959104650" sldId="305"/>
            <ac:spMk id="27" creationId="{A78CBB05-5FD8-A9BE-87EA-F2F098E69F9C}"/>
          </ac:spMkLst>
        </pc:spChg>
        <pc:spChg chg="del">
          <ac:chgData name="Carla Finn" userId="80e26864-a72a-40e5-8e74-ef59b91d6820" providerId="ADAL" clId="{D5C75BF9-A7B2-482D-A27E-71FDD2AADC68}" dt="2024-11-21T03:51:50.232" v="7787" actId="478"/>
          <ac:spMkLst>
            <pc:docMk/>
            <pc:sldMk cId="1959104650" sldId="305"/>
            <ac:spMk id="28" creationId="{2D471162-3DC3-25FF-CE52-01447194BB2A}"/>
          </ac:spMkLst>
        </pc:spChg>
        <pc:spChg chg="del">
          <ac:chgData name="Carla Finn" userId="80e26864-a72a-40e5-8e74-ef59b91d6820" providerId="ADAL" clId="{D5C75BF9-A7B2-482D-A27E-71FDD2AADC68}" dt="2024-11-21T03:51:50.232" v="7787" actId="478"/>
          <ac:spMkLst>
            <pc:docMk/>
            <pc:sldMk cId="1959104650" sldId="305"/>
            <ac:spMk id="29" creationId="{A70D1273-8CFE-3B15-920D-E80F910B6C89}"/>
          </ac:spMkLst>
        </pc:spChg>
        <pc:spChg chg="del">
          <ac:chgData name="Carla Finn" userId="80e26864-a72a-40e5-8e74-ef59b91d6820" providerId="ADAL" clId="{D5C75BF9-A7B2-482D-A27E-71FDD2AADC68}" dt="2024-11-21T03:51:50.232" v="7787" actId="478"/>
          <ac:spMkLst>
            <pc:docMk/>
            <pc:sldMk cId="1959104650" sldId="305"/>
            <ac:spMk id="30" creationId="{5D68EFFB-6F50-981D-C18E-87646CDFCA98}"/>
          </ac:spMkLst>
        </pc:spChg>
        <pc:spChg chg="del">
          <ac:chgData name="Carla Finn" userId="80e26864-a72a-40e5-8e74-ef59b91d6820" providerId="ADAL" clId="{D5C75BF9-A7B2-482D-A27E-71FDD2AADC68}" dt="2024-11-21T03:51:50.232" v="7787" actId="478"/>
          <ac:spMkLst>
            <pc:docMk/>
            <pc:sldMk cId="1959104650" sldId="305"/>
            <ac:spMk id="31" creationId="{E3904A36-3A1C-3765-D3B7-36D0E75F47CA}"/>
          </ac:spMkLst>
        </pc:spChg>
        <pc:spChg chg="del">
          <ac:chgData name="Carla Finn" userId="80e26864-a72a-40e5-8e74-ef59b91d6820" providerId="ADAL" clId="{D5C75BF9-A7B2-482D-A27E-71FDD2AADC68}" dt="2024-11-21T03:51:50.232" v="7787" actId="478"/>
          <ac:spMkLst>
            <pc:docMk/>
            <pc:sldMk cId="1959104650" sldId="305"/>
            <ac:spMk id="32" creationId="{3854AD9B-4BE2-C9EF-252C-C0C70E68F3E2}"/>
          </ac:spMkLst>
        </pc:spChg>
        <pc:spChg chg="del">
          <ac:chgData name="Carla Finn" userId="80e26864-a72a-40e5-8e74-ef59b91d6820" providerId="ADAL" clId="{D5C75BF9-A7B2-482D-A27E-71FDD2AADC68}" dt="2024-11-21T03:51:50.232" v="7787" actId="478"/>
          <ac:spMkLst>
            <pc:docMk/>
            <pc:sldMk cId="1959104650" sldId="305"/>
            <ac:spMk id="33" creationId="{DB02D94E-3072-B04A-853D-9EFCDA462F9B}"/>
          </ac:spMkLst>
        </pc:spChg>
        <pc:spChg chg="del">
          <ac:chgData name="Carla Finn" userId="80e26864-a72a-40e5-8e74-ef59b91d6820" providerId="ADAL" clId="{D5C75BF9-A7B2-482D-A27E-71FDD2AADC68}" dt="2024-11-21T03:51:50.232" v="7787" actId="478"/>
          <ac:spMkLst>
            <pc:docMk/>
            <pc:sldMk cId="1959104650" sldId="305"/>
            <ac:spMk id="34" creationId="{A4ED5C8D-8EB7-6CA2-FE83-F2934A973C4B}"/>
          </ac:spMkLst>
        </pc:spChg>
        <pc:spChg chg="del">
          <ac:chgData name="Carla Finn" userId="80e26864-a72a-40e5-8e74-ef59b91d6820" providerId="ADAL" clId="{D5C75BF9-A7B2-482D-A27E-71FDD2AADC68}" dt="2024-11-21T03:51:50.232" v="7787" actId="478"/>
          <ac:spMkLst>
            <pc:docMk/>
            <pc:sldMk cId="1959104650" sldId="305"/>
            <ac:spMk id="35" creationId="{B0D6E05C-68A1-B6EC-2B19-ADD21E26F738}"/>
          </ac:spMkLst>
        </pc:spChg>
        <pc:spChg chg="del">
          <ac:chgData name="Carla Finn" userId="80e26864-a72a-40e5-8e74-ef59b91d6820" providerId="ADAL" clId="{D5C75BF9-A7B2-482D-A27E-71FDD2AADC68}" dt="2024-11-21T03:51:50.232" v="7787" actId="478"/>
          <ac:spMkLst>
            <pc:docMk/>
            <pc:sldMk cId="1959104650" sldId="305"/>
            <ac:spMk id="37" creationId="{9AF63E12-604E-E39D-1D92-44CAD5303459}"/>
          </ac:spMkLst>
        </pc:spChg>
        <pc:spChg chg="del">
          <ac:chgData name="Carla Finn" userId="80e26864-a72a-40e5-8e74-ef59b91d6820" providerId="ADAL" clId="{D5C75BF9-A7B2-482D-A27E-71FDD2AADC68}" dt="2024-11-21T03:51:50.232" v="7787" actId="478"/>
          <ac:spMkLst>
            <pc:docMk/>
            <pc:sldMk cId="1959104650" sldId="305"/>
            <ac:spMk id="38" creationId="{3F92A2F7-9869-A858-5C13-4DE61E1457F8}"/>
          </ac:spMkLst>
        </pc:spChg>
        <pc:spChg chg="del">
          <ac:chgData name="Carla Finn" userId="80e26864-a72a-40e5-8e74-ef59b91d6820" providerId="ADAL" clId="{D5C75BF9-A7B2-482D-A27E-71FDD2AADC68}" dt="2024-11-21T03:51:50.232" v="7787" actId="478"/>
          <ac:spMkLst>
            <pc:docMk/>
            <pc:sldMk cId="1959104650" sldId="305"/>
            <ac:spMk id="39" creationId="{7F972E40-2029-7816-F188-7E03FD936E9C}"/>
          </ac:spMkLst>
        </pc:spChg>
        <pc:graphicFrameChg chg="del">
          <ac:chgData name="Carla Finn" userId="80e26864-a72a-40e5-8e74-ef59b91d6820" providerId="ADAL" clId="{D5C75BF9-A7B2-482D-A27E-71FDD2AADC68}" dt="2024-11-21T03:51:44.626" v="7784" actId="478"/>
          <ac:graphicFrameMkLst>
            <pc:docMk/>
            <pc:sldMk cId="1959104650" sldId="305"/>
            <ac:graphicFrameMk id="20" creationId="{5CD1F751-3004-FD1F-1B1B-CF1677DA8DD4}"/>
          </ac:graphicFrameMkLst>
        </pc:graphicFrameChg>
        <pc:picChg chg="mod">
          <ac:chgData name="Carla Finn" userId="80e26864-a72a-40e5-8e74-ef59b91d6820" providerId="ADAL" clId="{D5C75BF9-A7B2-482D-A27E-71FDD2AADC68}" dt="2024-11-21T03:52:12.002" v="7789" actId="1076"/>
          <ac:picMkLst>
            <pc:docMk/>
            <pc:sldMk cId="1959104650" sldId="305"/>
            <ac:picMk id="9" creationId="{CBB4948A-D99F-96D2-07D9-038BEB3F552C}"/>
          </ac:picMkLst>
        </pc:picChg>
      </pc:sldChg>
      <pc:sldChg chg="addSp delSp modSp add mod delAnim modAnim modNotesTx">
        <pc:chgData name="Carla Finn" userId="80e26864-a72a-40e5-8e74-ef59b91d6820" providerId="ADAL" clId="{D5C75BF9-A7B2-482D-A27E-71FDD2AADC68}" dt="2024-11-21T22:07:06.566" v="9052"/>
        <pc:sldMkLst>
          <pc:docMk/>
          <pc:sldMk cId="4056187390" sldId="306"/>
        </pc:sldMkLst>
        <pc:spChg chg="del">
          <ac:chgData name="Carla Finn" userId="80e26864-a72a-40e5-8e74-ef59b91d6820" providerId="ADAL" clId="{D5C75BF9-A7B2-482D-A27E-71FDD2AADC68}" dt="2024-11-21T03:54:10.348" v="7832" actId="478"/>
          <ac:spMkLst>
            <pc:docMk/>
            <pc:sldMk cId="4056187390" sldId="306"/>
            <ac:spMk id="13" creationId="{9949464F-F6B2-ECC2-454A-50EB73E5F999}"/>
          </ac:spMkLst>
        </pc:spChg>
        <pc:spChg chg="mod">
          <ac:chgData name="Carla Finn" userId="80e26864-a72a-40e5-8e74-ef59b91d6820" providerId="ADAL" clId="{D5C75BF9-A7B2-482D-A27E-71FDD2AADC68}" dt="2024-11-21T03:54:13.308" v="7833" actId="14100"/>
          <ac:spMkLst>
            <pc:docMk/>
            <pc:sldMk cId="4056187390" sldId="306"/>
            <ac:spMk id="18" creationId="{5B815A39-DADD-049A-B92A-00588C5249B1}"/>
          </ac:spMkLst>
        </pc:spChg>
        <pc:spChg chg="mod">
          <ac:chgData name="Carla Finn" userId="80e26864-a72a-40e5-8e74-ef59b91d6820" providerId="ADAL" clId="{D5C75BF9-A7B2-482D-A27E-71FDD2AADC68}" dt="2024-11-21T03:54:16.338" v="7834" actId="14100"/>
          <ac:spMkLst>
            <pc:docMk/>
            <pc:sldMk cId="4056187390" sldId="306"/>
            <ac:spMk id="27" creationId="{123E280A-122A-8E66-8E10-2B09CB2154D1}"/>
          </ac:spMkLst>
        </pc:spChg>
        <pc:cxnChg chg="add mod">
          <ac:chgData name="Carla Finn" userId="80e26864-a72a-40e5-8e74-ef59b91d6820" providerId="ADAL" clId="{D5C75BF9-A7B2-482D-A27E-71FDD2AADC68}" dt="2024-11-21T03:54:36.326" v="7840" actId="14100"/>
          <ac:cxnSpMkLst>
            <pc:docMk/>
            <pc:sldMk cId="4056187390" sldId="306"/>
            <ac:cxnSpMk id="22" creationId="{2DF9E650-9D09-EAC8-FB3C-24EC7FACE951}"/>
          </ac:cxnSpMkLst>
        </pc:cxnChg>
      </pc:sldChg>
      <pc:sldChg chg="addSp modSp add mod modTransition modAnim">
        <pc:chgData name="Carla Finn" userId="80e26864-a72a-40e5-8e74-ef59b91d6820" providerId="ADAL" clId="{D5C75BF9-A7B2-482D-A27E-71FDD2AADC68}" dt="2024-11-21T04:06:22.962" v="8469"/>
        <pc:sldMkLst>
          <pc:docMk/>
          <pc:sldMk cId="2215005329" sldId="307"/>
        </pc:sldMkLst>
        <pc:spChg chg="add mod">
          <ac:chgData name="Carla Finn" userId="80e26864-a72a-40e5-8e74-ef59b91d6820" providerId="ADAL" clId="{D5C75BF9-A7B2-482D-A27E-71FDD2AADC68}" dt="2024-11-21T03:55:51.779" v="7853" actId="207"/>
          <ac:spMkLst>
            <pc:docMk/>
            <pc:sldMk cId="2215005329" sldId="307"/>
            <ac:spMk id="2" creationId="{A1F964FE-227E-4E85-A1D6-304B6F31A608}"/>
          </ac:spMkLst>
        </pc:spChg>
        <pc:spChg chg="add mod">
          <ac:chgData name="Carla Finn" userId="80e26864-a72a-40e5-8e74-ef59b91d6820" providerId="ADAL" clId="{D5C75BF9-A7B2-482D-A27E-71FDD2AADC68}" dt="2024-11-21T03:56:01.237" v="7854"/>
          <ac:spMkLst>
            <pc:docMk/>
            <pc:sldMk cId="2215005329" sldId="307"/>
            <ac:spMk id="3" creationId="{4727C51D-5DC1-8B81-9992-4C04D5CFA215}"/>
          </ac:spMkLst>
        </pc:spChg>
        <pc:spChg chg="add mod">
          <ac:chgData name="Carla Finn" userId="80e26864-a72a-40e5-8e74-ef59b91d6820" providerId="ADAL" clId="{D5C75BF9-A7B2-482D-A27E-71FDD2AADC68}" dt="2024-11-21T03:56:01.237" v="7854"/>
          <ac:spMkLst>
            <pc:docMk/>
            <pc:sldMk cId="2215005329" sldId="307"/>
            <ac:spMk id="8" creationId="{8C53E1D0-EB6B-EF43-B742-29F914064E2D}"/>
          </ac:spMkLst>
        </pc:spChg>
        <pc:spChg chg="add mod">
          <ac:chgData name="Carla Finn" userId="80e26864-a72a-40e5-8e74-ef59b91d6820" providerId="ADAL" clId="{D5C75BF9-A7B2-482D-A27E-71FDD2AADC68}" dt="2024-11-21T03:56:01.237" v="7854"/>
          <ac:spMkLst>
            <pc:docMk/>
            <pc:sldMk cId="2215005329" sldId="307"/>
            <ac:spMk id="10" creationId="{CAE98787-357B-C813-6BC8-62B55D4676AD}"/>
          </ac:spMkLst>
        </pc:spChg>
        <pc:spChg chg="add mod">
          <ac:chgData name="Carla Finn" userId="80e26864-a72a-40e5-8e74-ef59b91d6820" providerId="ADAL" clId="{D5C75BF9-A7B2-482D-A27E-71FDD2AADC68}" dt="2024-11-21T03:56:01.237" v="7854"/>
          <ac:spMkLst>
            <pc:docMk/>
            <pc:sldMk cId="2215005329" sldId="307"/>
            <ac:spMk id="11" creationId="{A7827C7E-E4D6-2CBF-6CEE-E486885BB765}"/>
          </ac:spMkLst>
        </pc:spChg>
        <pc:spChg chg="mod">
          <ac:chgData name="Carla Finn" userId="80e26864-a72a-40e5-8e74-ef59b91d6820" providerId="ADAL" clId="{D5C75BF9-A7B2-482D-A27E-71FDD2AADC68}" dt="2024-11-21T03:56:42.228" v="8069" actId="20577"/>
          <ac:spMkLst>
            <pc:docMk/>
            <pc:sldMk cId="2215005329" sldId="307"/>
            <ac:spMk id="12" creationId="{18E5CEB5-3317-AFA3-B5EE-71502BA23E03}"/>
          </ac:spMkLst>
        </pc:spChg>
        <pc:spChg chg="add mod">
          <ac:chgData name="Carla Finn" userId="80e26864-a72a-40e5-8e74-ef59b91d6820" providerId="ADAL" clId="{D5C75BF9-A7B2-482D-A27E-71FDD2AADC68}" dt="2024-11-21T03:56:01.237" v="7854"/>
          <ac:spMkLst>
            <pc:docMk/>
            <pc:sldMk cId="2215005329" sldId="307"/>
            <ac:spMk id="13" creationId="{6F3367F7-3BC8-ADD6-92AC-2D89DBC4CE14}"/>
          </ac:spMkLst>
        </pc:spChg>
        <pc:spChg chg="add mod">
          <ac:chgData name="Carla Finn" userId="80e26864-a72a-40e5-8e74-ef59b91d6820" providerId="ADAL" clId="{D5C75BF9-A7B2-482D-A27E-71FDD2AADC68}" dt="2024-11-21T03:56:01.237" v="7854"/>
          <ac:spMkLst>
            <pc:docMk/>
            <pc:sldMk cId="2215005329" sldId="307"/>
            <ac:spMk id="14" creationId="{1D944810-90FB-906D-7C15-B8950D48109C}"/>
          </ac:spMkLst>
        </pc:spChg>
        <pc:spChg chg="add mod">
          <ac:chgData name="Carla Finn" userId="80e26864-a72a-40e5-8e74-ef59b91d6820" providerId="ADAL" clId="{D5C75BF9-A7B2-482D-A27E-71FDD2AADC68}" dt="2024-11-21T03:56:01.237" v="7854"/>
          <ac:spMkLst>
            <pc:docMk/>
            <pc:sldMk cId="2215005329" sldId="307"/>
            <ac:spMk id="15" creationId="{2F2A2766-843D-40CE-AF7D-2CAACDE610F4}"/>
          </ac:spMkLst>
        </pc:spChg>
        <pc:spChg chg="add mod">
          <ac:chgData name="Carla Finn" userId="80e26864-a72a-40e5-8e74-ef59b91d6820" providerId="ADAL" clId="{D5C75BF9-A7B2-482D-A27E-71FDD2AADC68}" dt="2024-11-21T03:56:01.237" v="7854"/>
          <ac:spMkLst>
            <pc:docMk/>
            <pc:sldMk cId="2215005329" sldId="307"/>
            <ac:spMk id="16" creationId="{F121684B-3CD9-7665-3206-5CFF7D9D312F}"/>
          </ac:spMkLst>
        </pc:spChg>
        <pc:spChg chg="add mod">
          <ac:chgData name="Carla Finn" userId="80e26864-a72a-40e5-8e74-ef59b91d6820" providerId="ADAL" clId="{D5C75BF9-A7B2-482D-A27E-71FDD2AADC68}" dt="2024-11-21T03:56:01.237" v="7854"/>
          <ac:spMkLst>
            <pc:docMk/>
            <pc:sldMk cId="2215005329" sldId="307"/>
            <ac:spMk id="17" creationId="{C80B2413-4D36-FF11-FB4C-6D833F30A790}"/>
          </ac:spMkLst>
        </pc:spChg>
        <pc:spChg chg="add mod">
          <ac:chgData name="Carla Finn" userId="80e26864-a72a-40e5-8e74-ef59b91d6820" providerId="ADAL" clId="{D5C75BF9-A7B2-482D-A27E-71FDD2AADC68}" dt="2024-11-21T03:56:01.237" v="7854"/>
          <ac:spMkLst>
            <pc:docMk/>
            <pc:sldMk cId="2215005329" sldId="307"/>
            <ac:spMk id="18" creationId="{66D36B0A-BF42-BB89-FDC2-8354C39E3D65}"/>
          </ac:spMkLst>
        </pc:spChg>
        <pc:spChg chg="add mod">
          <ac:chgData name="Carla Finn" userId="80e26864-a72a-40e5-8e74-ef59b91d6820" providerId="ADAL" clId="{D5C75BF9-A7B2-482D-A27E-71FDD2AADC68}" dt="2024-11-21T03:56:01.237" v="7854"/>
          <ac:spMkLst>
            <pc:docMk/>
            <pc:sldMk cId="2215005329" sldId="307"/>
            <ac:spMk id="19" creationId="{38D4B49E-8571-BDFD-694C-8F49EE5169C4}"/>
          </ac:spMkLst>
        </pc:spChg>
        <pc:spChg chg="add mod">
          <ac:chgData name="Carla Finn" userId="80e26864-a72a-40e5-8e74-ef59b91d6820" providerId="ADAL" clId="{D5C75BF9-A7B2-482D-A27E-71FDD2AADC68}" dt="2024-11-21T03:56:01.237" v="7854"/>
          <ac:spMkLst>
            <pc:docMk/>
            <pc:sldMk cId="2215005329" sldId="307"/>
            <ac:spMk id="20" creationId="{69F86FE9-539F-BF6D-A64E-C5FE24BBFF9E}"/>
          </ac:spMkLst>
        </pc:spChg>
        <pc:spChg chg="add mod">
          <ac:chgData name="Carla Finn" userId="80e26864-a72a-40e5-8e74-ef59b91d6820" providerId="ADAL" clId="{D5C75BF9-A7B2-482D-A27E-71FDD2AADC68}" dt="2024-11-21T03:56:01.237" v="7854"/>
          <ac:spMkLst>
            <pc:docMk/>
            <pc:sldMk cId="2215005329" sldId="307"/>
            <ac:spMk id="21" creationId="{8A7DE78D-5509-0049-0AA6-05E52B7AE197}"/>
          </ac:spMkLst>
        </pc:spChg>
        <pc:spChg chg="add mod">
          <ac:chgData name="Carla Finn" userId="80e26864-a72a-40e5-8e74-ef59b91d6820" providerId="ADAL" clId="{D5C75BF9-A7B2-482D-A27E-71FDD2AADC68}" dt="2024-11-21T03:56:01.237" v="7854"/>
          <ac:spMkLst>
            <pc:docMk/>
            <pc:sldMk cId="2215005329" sldId="307"/>
            <ac:spMk id="22" creationId="{AA3C1569-36B6-5273-6ECA-429CE0EDE524}"/>
          </ac:spMkLst>
        </pc:spChg>
        <pc:spChg chg="add mod">
          <ac:chgData name="Carla Finn" userId="80e26864-a72a-40e5-8e74-ef59b91d6820" providerId="ADAL" clId="{D5C75BF9-A7B2-482D-A27E-71FDD2AADC68}" dt="2024-11-21T03:56:01.237" v="7854"/>
          <ac:spMkLst>
            <pc:docMk/>
            <pc:sldMk cId="2215005329" sldId="307"/>
            <ac:spMk id="23" creationId="{CB6560DB-30AC-A7D7-CF8F-B1ED10ADBF5A}"/>
          </ac:spMkLst>
        </pc:spChg>
        <pc:spChg chg="add mod">
          <ac:chgData name="Carla Finn" userId="80e26864-a72a-40e5-8e74-ef59b91d6820" providerId="ADAL" clId="{D5C75BF9-A7B2-482D-A27E-71FDD2AADC68}" dt="2024-11-21T03:56:01.237" v="7854"/>
          <ac:spMkLst>
            <pc:docMk/>
            <pc:sldMk cId="2215005329" sldId="307"/>
            <ac:spMk id="24" creationId="{8E3FC2F3-6764-4ED5-8682-2D5EA82B743B}"/>
          </ac:spMkLst>
        </pc:spChg>
        <pc:spChg chg="add mod">
          <ac:chgData name="Carla Finn" userId="80e26864-a72a-40e5-8e74-ef59b91d6820" providerId="ADAL" clId="{D5C75BF9-A7B2-482D-A27E-71FDD2AADC68}" dt="2024-11-21T03:56:01.237" v="7854"/>
          <ac:spMkLst>
            <pc:docMk/>
            <pc:sldMk cId="2215005329" sldId="307"/>
            <ac:spMk id="25" creationId="{0D95440B-38E4-A12E-CB76-5067C10A2AE1}"/>
          </ac:spMkLst>
        </pc:spChg>
      </pc:sldChg>
      <pc:sldChg chg="addSp delSp modSp new del mod">
        <pc:chgData name="Carla Finn" userId="80e26864-a72a-40e5-8e74-ef59b91d6820" providerId="ADAL" clId="{D5C75BF9-A7B2-482D-A27E-71FDD2AADC68}" dt="2025-02-21T22:24:05.129" v="9759" actId="47"/>
        <pc:sldMkLst>
          <pc:docMk/>
          <pc:sldMk cId="2930426330" sldId="308"/>
        </pc:sldMkLst>
        <pc:spChg chg="del">
          <ac:chgData name="Carla Finn" userId="80e26864-a72a-40e5-8e74-ef59b91d6820" providerId="ADAL" clId="{D5C75BF9-A7B2-482D-A27E-71FDD2AADC68}" dt="2024-11-21T22:08:00.269" v="9054" actId="478"/>
          <ac:spMkLst>
            <pc:docMk/>
            <pc:sldMk cId="2930426330" sldId="308"/>
            <ac:spMk id="2" creationId="{A957EAAE-EECB-5709-2251-8A4ADFB5DF1C}"/>
          </ac:spMkLst>
        </pc:spChg>
        <pc:spChg chg="del">
          <ac:chgData name="Carla Finn" userId="80e26864-a72a-40e5-8e74-ef59b91d6820" providerId="ADAL" clId="{D5C75BF9-A7B2-482D-A27E-71FDD2AADC68}" dt="2024-11-21T22:08:00.269" v="9054" actId="478"/>
          <ac:spMkLst>
            <pc:docMk/>
            <pc:sldMk cId="2930426330" sldId="308"/>
            <ac:spMk id="3" creationId="{76F17710-F047-AE46-B6A8-BA2A0AC9BB2D}"/>
          </ac:spMkLst>
        </pc:spChg>
        <pc:picChg chg="add mod">
          <ac:chgData name="Carla Finn" userId="80e26864-a72a-40e5-8e74-ef59b91d6820" providerId="ADAL" clId="{D5C75BF9-A7B2-482D-A27E-71FDD2AADC68}" dt="2024-11-21T22:08:07.132" v="9057" actId="1076"/>
          <ac:picMkLst>
            <pc:docMk/>
            <pc:sldMk cId="2930426330" sldId="308"/>
            <ac:picMk id="5" creationId="{1BE1A771-6DF2-9E53-409C-12966FFE93AE}"/>
          </ac:picMkLst>
        </pc:picChg>
      </pc:sldChg>
      <pc:sldChg chg="new del">
        <pc:chgData name="Carla Finn" userId="80e26864-a72a-40e5-8e74-ef59b91d6820" providerId="ADAL" clId="{D5C75BF9-A7B2-482D-A27E-71FDD2AADC68}" dt="2025-02-21T22:18:49.419" v="9610" actId="680"/>
        <pc:sldMkLst>
          <pc:docMk/>
          <pc:sldMk cId="2610771789" sldId="309"/>
        </pc:sldMkLst>
      </pc:sldChg>
      <pc:sldChg chg="new del">
        <pc:chgData name="Carla Finn" userId="80e26864-a72a-40e5-8e74-ef59b91d6820" providerId="ADAL" clId="{D5C75BF9-A7B2-482D-A27E-71FDD2AADC68}" dt="2025-02-21T22:16:03.749" v="9577" actId="680"/>
        <pc:sldMkLst>
          <pc:docMk/>
          <pc:sldMk cId="3732605603" sldId="309"/>
        </pc:sldMkLst>
      </pc:sldChg>
      <pc:sldChg chg="new del">
        <pc:chgData name="Carla Finn" userId="80e26864-a72a-40e5-8e74-ef59b91d6820" providerId="ADAL" clId="{D5C75BF9-A7B2-482D-A27E-71FDD2AADC68}" dt="2025-02-21T22:16:03.586" v="9576" actId="680"/>
        <pc:sldMkLst>
          <pc:docMk/>
          <pc:sldMk cId="248877981" sldId="310"/>
        </pc:sldMkLst>
      </pc:sldChg>
      <pc:sldMasterChg chg="setBg modSldLayout">
        <pc:chgData name="Carla Finn" userId="80e26864-a72a-40e5-8e74-ef59b91d6820" providerId="ADAL" clId="{D5C75BF9-A7B2-482D-A27E-71FDD2AADC68}" dt="2024-11-13T07:09:24.375" v="4"/>
        <pc:sldMasterMkLst>
          <pc:docMk/>
          <pc:sldMasterMk cId="2998040721" sldId="2147483648"/>
        </pc:sldMasterMkLst>
        <pc:sldLayoutChg chg="setBg">
          <pc:chgData name="Carla Finn" userId="80e26864-a72a-40e5-8e74-ef59b91d6820" providerId="ADAL" clId="{D5C75BF9-A7B2-482D-A27E-71FDD2AADC68}" dt="2024-11-13T07:09:24.375" v="4"/>
          <pc:sldLayoutMkLst>
            <pc:docMk/>
            <pc:sldMasterMk cId="2998040721" sldId="2147483648"/>
            <pc:sldLayoutMk cId="2302252167" sldId="2147483649"/>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3168069002" sldId="2147483650"/>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2847191230" sldId="2147483651"/>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2416198444" sldId="2147483652"/>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706608080" sldId="2147483653"/>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932228993" sldId="2147483654"/>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1639776497" sldId="2147483655"/>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2942097479" sldId="2147483656"/>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630454810" sldId="2147483657"/>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950990137" sldId="2147483658"/>
          </pc:sldLayoutMkLst>
        </pc:sldLayoutChg>
        <pc:sldLayoutChg chg="setBg">
          <pc:chgData name="Carla Finn" userId="80e26864-a72a-40e5-8e74-ef59b91d6820" providerId="ADAL" clId="{D5C75BF9-A7B2-482D-A27E-71FDD2AADC68}" dt="2024-11-13T07:09:24.375" v="4"/>
          <pc:sldLayoutMkLst>
            <pc:docMk/>
            <pc:sldMasterMk cId="2998040721" sldId="2147483648"/>
            <pc:sldLayoutMk cId="47254142" sldId="2147483659"/>
          </pc:sldLayoutMkLst>
        </pc:sldLayoutChg>
      </pc:sldMasterChg>
      <pc:sldMasterChg chg="setBg modSldLayout">
        <pc:chgData name="Carla Finn" userId="80e26864-a72a-40e5-8e74-ef59b91d6820" providerId="ADAL" clId="{D5C75BF9-A7B2-482D-A27E-71FDD2AADC68}" dt="2024-11-13T07:12:10.127" v="44"/>
        <pc:sldMasterMkLst>
          <pc:docMk/>
          <pc:sldMasterMk cId="1064582795" sldId="2147483660"/>
        </pc:sldMasterMkLst>
        <pc:sldLayoutChg chg="setBg">
          <pc:chgData name="Carla Finn" userId="80e26864-a72a-40e5-8e74-ef59b91d6820" providerId="ADAL" clId="{D5C75BF9-A7B2-482D-A27E-71FDD2AADC68}" dt="2024-11-13T07:12:10.127" v="44"/>
          <pc:sldLayoutMkLst>
            <pc:docMk/>
            <pc:sldMasterMk cId="1064582795" sldId="2147483660"/>
            <pc:sldLayoutMk cId="598415355" sldId="2147483661"/>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1116044103" sldId="2147483662"/>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3021657265" sldId="2147483663"/>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1524428060" sldId="2147483664"/>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4157732653" sldId="2147483665"/>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3910262662" sldId="2147483666"/>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3758257339" sldId="2147483667"/>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1039977433" sldId="2147483668"/>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1294554310" sldId="2147483669"/>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3165872591" sldId="2147483670"/>
          </pc:sldLayoutMkLst>
        </pc:sldLayoutChg>
        <pc:sldLayoutChg chg="setBg">
          <pc:chgData name="Carla Finn" userId="80e26864-a72a-40e5-8e74-ef59b91d6820" providerId="ADAL" clId="{D5C75BF9-A7B2-482D-A27E-71FDD2AADC68}" dt="2024-11-13T07:12:10.127" v="44"/>
          <pc:sldLayoutMkLst>
            <pc:docMk/>
            <pc:sldMasterMk cId="1064582795" sldId="2147483660"/>
            <pc:sldLayoutMk cId="116670794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177B1-DB3E-4F37-B3D3-C826C3886211}" type="datetimeFigureOut">
              <a:rPr lang="en-NZ" smtClean="0"/>
              <a:t>14/08/2025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7B1427-8887-4F37-8637-61E88A1D6AB8}" type="slidenum">
              <a:rPr lang="en-NZ" smtClean="0"/>
              <a:t>‹#›</a:t>
            </a:fld>
            <a:endParaRPr lang="en-NZ"/>
          </a:p>
        </p:txBody>
      </p:sp>
    </p:spTree>
    <p:extLst>
      <p:ext uri="{BB962C8B-B14F-4D97-AF65-F5344CB8AC3E}">
        <p14:creationId xmlns:p14="http://schemas.microsoft.com/office/powerpoint/2010/main" val="3258413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Flickr"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commons.wikimedia.org/wiki/User:FlickreviewR" TargetMode="External"/><Relationship Id="rId4" Type="http://schemas.openxmlformats.org/officeDocument/2006/relationships/hyperlink" Target="https://flickr.com/photos/126377022@N07/20209642889"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reazilla.com/user/profile/669a772469021f40ea48fdb3/al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commons.wikimedia.org/wiki/File:Apteryx_haastii_Keulemans.jpg" TargetMode="External"/><Relationship Id="rId5" Type="http://schemas.openxmlformats.org/officeDocument/2006/relationships/hyperlink" Target="https://creativecommons.org/publicdomain/zero/1.0/" TargetMode="External"/><Relationship Id="rId4" Type="http://schemas.openxmlformats.org/officeDocument/2006/relationships/hyperlink" Target="https://www.goodfreephotos.co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Flick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commons.wikimedia.org/wiki/User:FlickreviewR" TargetMode="External"/><Relationship Id="rId4" Type="http://schemas.openxmlformats.org/officeDocument/2006/relationships/hyperlink" Target="https://flickr.com/photos/126377022@N07/20209642889"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reazilla.com/user/profile/669a772469021f40ea48fdb3/all"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creativecommons.org/publicdomain/zero/1.0/" TargetMode="External"/><Relationship Id="rId4" Type="http://schemas.openxmlformats.org/officeDocument/2006/relationships/hyperlink" Target="https://gahag.ne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zilla.com/user/profile/669a772469021f40ea48fdb3/all"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creativecommons.org/publicdomain/zero/1.0/" TargetMode="External"/><Relationship Id="rId4" Type="http://schemas.openxmlformats.org/officeDocument/2006/relationships/hyperlink" Target="https://gahag.ne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reazilla.com/user/profile/669a772469021f40ea48fdb3/al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creativecommons.org/publicdomain/zero/1.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This workshop will use genetics to build phylogenetic trees and understand the evolution of this particular group of birds, the ratites. This workshop is split into two parts; one more hands-on activity, and another activity which is entirely 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By </a:t>
            </a:r>
            <a:r>
              <a:rPr lang="en-NZ" sz="1200" dirty="0" err="1">
                <a:solidFill>
                  <a:schemeClr val="tx1">
                    <a:lumMod val="85000"/>
                    <a:lumOff val="15000"/>
                  </a:schemeClr>
                </a:solidFill>
              </a:rPr>
              <a:t>Pycraft</a:t>
            </a:r>
            <a:r>
              <a:rPr lang="en-NZ" sz="1200" dirty="0">
                <a:solidFill>
                  <a:schemeClr val="tx1">
                    <a:lumMod val="85000"/>
                    <a:lumOff val="15000"/>
                  </a:schemeClr>
                </a:solidFill>
              </a:rPr>
              <a:t>, William </a:t>
            </a:r>
            <a:r>
              <a:rPr lang="en-NZ" sz="1200" dirty="0" err="1">
                <a:solidFill>
                  <a:schemeClr val="tx1">
                    <a:lumMod val="85000"/>
                    <a:lumOff val="15000"/>
                  </a:schemeClr>
                </a:solidFill>
              </a:rPr>
              <a:t>Playne</a:t>
            </a:r>
            <a:r>
              <a:rPr lang="en-NZ" sz="1200" dirty="0">
                <a:solidFill>
                  <a:schemeClr val="tx1">
                    <a:lumMod val="85000"/>
                    <a:lumOff val="15000"/>
                  </a:schemeClr>
                </a:solidFill>
              </a:rPr>
              <a:t> - https://www.flickr.com/photos/internetarchivebookimages/20209642889/Source book page: https://archive.org/stream/bookofbirds00pycr/#page/n7/mode/1up, No restrictions,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https://commons.wikimedia.org/w/index.php?curid=42222143</a:t>
            </a:r>
          </a:p>
          <a:p>
            <a:pPr marL="0" marR="0" lvl="0" indent="0" algn="l" defTabSz="914400" rtl="0" eaLnBrk="1" fontAlgn="auto" latinLnBrk="0" hangingPunct="1">
              <a:lnSpc>
                <a:spcPct val="100000"/>
              </a:lnSpc>
              <a:spcBef>
                <a:spcPts val="0"/>
              </a:spcBef>
              <a:spcAft>
                <a:spcPts val="0"/>
              </a:spcAft>
              <a:buClrTx/>
              <a:buSzTx/>
              <a:buFontTx/>
              <a:buNone/>
              <a:tabLst/>
              <a:defRPr/>
            </a:pPr>
            <a:br>
              <a:rPr lang="en-NZ" dirty="0"/>
            </a:br>
            <a:r>
              <a:rPr lang="en-NZ" dirty="0"/>
              <a:t>This image was originally posted to </a:t>
            </a:r>
            <a:r>
              <a:rPr lang="en-NZ" b="1" u="none" strike="noStrike" dirty="0">
                <a:effectLst/>
                <a:hlinkClick r:id="rId3" tooltip="en:Flickr"/>
              </a:rPr>
              <a:t>Flickr</a:t>
            </a:r>
            <a:r>
              <a:rPr lang="en-NZ" dirty="0"/>
              <a:t> by Internet Archive Book Images at </a:t>
            </a:r>
            <a:r>
              <a:rPr lang="en-NZ" u="none" strike="noStrike" dirty="0">
                <a:effectLst/>
                <a:hlinkClick r:id="rId4"/>
              </a:rPr>
              <a:t>https://flickr.com/photos/126377022@N07/20209642889</a:t>
            </a:r>
            <a:r>
              <a:rPr lang="en-NZ" dirty="0"/>
              <a:t>. It was reviewed on 10 August 2015 by </a:t>
            </a:r>
            <a:r>
              <a:rPr lang="en-NZ" b="1" u="none" strike="noStrike" dirty="0" err="1">
                <a:effectLst/>
                <a:hlinkClick r:id="rId5" tooltip="User:FlickreviewR"/>
              </a:rPr>
              <a:t>FlickreviewR</a:t>
            </a:r>
            <a:r>
              <a:rPr lang="en-NZ" dirty="0"/>
              <a:t> and was confirmed to be licensed under the terms of the No known copyright restrictions.</a:t>
            </a: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1</a:t>
            </a:fld>
            <a:endParaRPr lang="en-NZ"/>
          </a:p>
        </p:txBody>
      </p:sp>
    </p:spTree>
    <p:extLst>
      <p:ext uri="{BB962C8B-B14F-4D97-AF65-F5344CB8AC3E}">
        <p14:creationId xmlns:p14="http://schemas.microsoft.com/office/powerpoint/2010/main" val="1215914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does phylogeny mean?</a:t>
            </a:r>
          </a:p>
        </p:txBody>
      </p:sp>
      <p:sp>
        <p:nvSpPr>
          <p:cNvPr id="4" name="Slide Number Placeholder 3"/>
          <p:cNvSpPr>
            <a:spLocks noGrp="1"/>
          </p:cNvSpPr>
          <p:nvPr>
            <p:ph type="sldNum" sz="quarter" idx="5"/>
          </p:nvPr>
        </p:nvSpPr>
        <p:spPr/>
        <p:txBody>
          <a:bodyPr/>
          <a:lstStyle/>
          <a:p>
            <a:fld id="{707B1427-8887-4F37-8637-61E88A1D6AB8}" type="slidenum">
              <a:rPr lang="en-NZ" smtClean="0"/>
              <a:t>12</a:t>
            </a:fld>
            <a:endParaRPr lang="en-NZ"/>
          </a:p>
        </p:txBody>
      </p:sp>
    </p:spTree>
    <p:extLst>
      <p:ext uri="{BB962C8B-B14F-4D97-AF65-F5344CB8AC3E}">
        <p14:creationId xmlns:p14="http://schemas.microsoft.com/office/powerpoint/2010/main" val="1178079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does phylogeny mean?</a:t>
            </a:r>
          </a:p>
        </p:txBody>
      </p:sp>
      <p:sp>
        <p:nvSpPr>
          <p:cNvPr id="4" name="Slide Number Placeholder 3"/>
          <p:cNvSpPr>
            <a:spLocks noGrp="1"/>
          </p:cNvSpPr>
          <p:nvPr>
            <p:ph type="sldNum" sz="quarter" idx="5"/>
          </p:nvPr>
        </p:nvSpPr>
        <p:spPr/>
        <p:txBody>
          <a:bodyPr/>
          <a:lstStyle/>
          <a:p>
            <a:fld id="{707B1427-8887-4F37-8637-61E88A1D6AB8}" type="slidenum">
              <a:rPr lang="en-NZ" smtClean="0"/>
              <a:t>13</a:t>
            </a:fld>
            <a:endParaRPr lang="en-NZ"/>
          </a:p>
        </p:txBody>
      </p:sp>
    </p:spTree>
    <p:extLst>
      <p:ext uri="{BB962C8B-B14F-4D97-AF65-F5344CB8AC3E}">
        <p14:creationId xmlns:p14="http://schemas.microsoft.com/office/powerpoint/2010/main" val="305836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does phylogeny mean?</a:t>
            </a:r>
          </a:p>
          <a:p>
            <a:endParaRPr lang="en-NZ" dirty="0"/>
          </a:p>
          <a:p>
            <a:endParaRPr lang="en-NZ" dirty="0"/>
          </a:p>
          <a:p>
            <a:r>
              <a:rPr lang="en-NZ" b="1" i="0" dirty="0">
                <a:solidFill>
                  <a:srgbClr val="5F6368"/>
                </a:solidFill>
                <a:effectLst/>
                <a:latin typeface="Arial" panose="020B0604020202020204" pitchFamily="34" charset="0"/>
              </a:rPr>
              <a:t>Cladograms illustrate hypothetical relationships and shared traits without indicating evolutionary time</a:t>
            </a:r>
            <a:r>
              <a:rPr lang="en-NZ" b="0" i="0" dirty="0">
                <a:solidFill>
                  <a:srgbClr val="4D5156"/>
                </a:solidFill>
                <a:effectLst/>
                <a:latin typeface="Arial" panose="020B0604020202020204" pitchFamily="34" charset="0"/>
              </a:rPr>
              <a:t>, while phylogenetic trees provide detailed information </a:t>
            </a:r>
            <a:r>
              <a:rPr lang="en-NZ" b="0" i="0" dirty="0">
                <a:solidFill>
                  <a:srgbClr val="404243"/>
                </a:solidFill>
                <a:effectLst/>
                <a:latin typeface="Inter"/>
              </a:rPr>
              <a:t>as they can depict the rate of evolution and time scale based on genetic data.</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14</a:t>
            </a:fld>
            <a:endParaRPr lang="en-NZ"/>
          </a:p>
        </p:txBody>
      </p:sp>
    </p:spTree>
    <p:extLst>
      <p:ext uri="{BB962C8B-B14F-4D97-AF65-F5344CB8AC3E}">
        <p14:creationId xmlns:p14="http://schemas.microsoft.com/office/powerpoint/2010/main" val="290507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(Tree example)</a:t>
            </a:r>
          </a:p>
        </p:txBody>
      </p:sp>
      <p:sp>
        <p:nvSpPr>
          <p:cNvPr id="4" name="Slide Number Placeholder 3"/>
          <p:cNvSpPr>
            <a:spLocks noGrp="1"/>
          </p:cNvSpPr>
          <p:nvPr>
            <p:ph type="sldNum" sz="quarter" idx="5"/>
          </p:nvPr>
        </p:nvSpPr>
        <p:spPr/>
        <p:txBody>
          <a:bodyPr/>
          <a:lstStyle/>
          <a:p>
            <a:fld id="{707B1427-8887-4F37-8637-61E88A1D6AB8}" type="slidenum">
              <a:rPr lang="en-NZ" smtClean="0"/>
              <a:t>15</a:t>
            </a:fld>
            <a:endParaRPr lang="en-NZ"/>
          </a:p>
        </p:txBody>
      </p:sp>
    </p:spTree>
    <p:extLst>
      <p:ext uri="{BB962C8B-B14F-4D97-AF65-F5344CB8AC3E}">
        <p14:creationId xmlns:p14="http://schemas.microsoft.com/office/powerpoint/2010/main" val="2735281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(Tree example)</a:t>
            </a:r>
          </a:p>
        </p:txBody>
      </p:sp>
      <p:sp>
        <p:nvSpPr>
          <p:cNvPr id="4" name="Slide Number Placeholder 3"/>
          <p:cNvSpPr>
            <a:spLocks noGrp="1"/>
          </p:cNvSpPr>
          <p:nvPr>
            <p:ph type="sldNum" sz="quarter" idx="5"/>
          </p:nvPr>
        </p:nvSpPr>
        <p:spPr/>
        <p:txBody>
          <a:bodyPr/>
          <a:lstStyle/>
          <a:p>
            <a:fld id="{707B1427-8887-4F37-8637-61E88A1D6AB8}" type="slidenum">
              <a:rPr lang="en-NZ" smtClean="0"/>
              <a:t>16</a:t>
            </a:fld>
            <a:endParaRPr lang="en-NZ"/>
          </a:p>
        </p:txBody>
      </p:sp>
    </p:spTree>
    <p:extLst>
      <p:ext uri="{BB962C8B-B14F-4D97-AF65-F5344CB8AC3E}">
        <p14:creationId xmlns:p14="http://schemas.microsoft.com/office/powerpoint/2010/main" val="2765707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PAUSE HERE.</a:t>
            </a:r>
          </a:p>
        </p:txBody>
      </p:sp>
      <p:sp>
        <p:nvSpPr>
          <p:cNvPr id="4" name="Slide Number Placeholder 3"/>
          <p:cNvSpPr>
            <a:spLocks noGrp="1"/>
          </p:cNvSpPr>
          <p:nvPr>
            <p:ph type="sldNum" sz="quarter" idx="5"/>
          </p:nvPr>
        </p:nvSpPr>
        <p:spPr/>
        <p:txBody>
          <a:bodyPr/>
          <a:lstStyle/>
          <a:p>
            <a:fld id="{707B1427-8887-4F37-8637-61E88A1D6AB8}" type="slidenum">
              <a:rPr lang="en-NZ" smtClean="0"/>
              <a:t>17</a:t>
            </a:fld>
            <a:endParaRPr lang="en-NZ"/>
          </a:p>
        </p:txBody>
      </p:sp>
    </p:spTree>
    <p:extLst>
      <p:ext uri="{BB962C8B-B14F-4D97-AF65-F5344CB8AC3E}">
        <p14:creationId xmlns:p14="http://schemas.microsoft.com/office/powerpoint/2010/main" val="1255925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rPr>
              <a:t>Part 2; welcome back</a:t>
            </a:r>
          </a:p>
          <a:p>
            <a:r>
              <a:rPr lang="en-NZ" sz="1800" dirty="0">
                <a:effectLst/>
                <a:latin typeface="Calibri" panose="020F0502020204030204" pitchFamily="34" charset="0"/>
                <a:ea typeface="Calibri" panose="020F0502020204030204" pitchFamily="34" charset="0"/>
              </a:rPr>
              <a:t>The above manual alignment process mirrors the approach used by a popular computational algorithm known as </a:t>
            </a:r>
            <a:r>
              <a:rPr lang="en-NZ" sz="1800" b="1" dirty="0" err="1">
                <a:effectLst/>
                <a:latin typeface="Calibri" panose="020F0502020204030204" pitchFamily="34" charset="0"/>
                <a:ea typeface="Calibri" panose="020F0502020204030204" pitchFamily="34" charset="0"/>
              </a:rPr>
              <a:t>Neighbor</a:t>
            </a:r>
            <a:r>
              <a:rPr lang="en-NZ" sz="1800" b="1" dirty="0">
                <a:effectLst/>
                <a:latin typeface="Calibri" panose="020F0502020204030204" pitchFamily="34" charset="0"/>
                <a:ea typeface="Calibri" panose="020F0502020204030204" pitchFamily="34" charset="0"/>
              </a:rPr>
              <a:t>-Joining (NJ)</a:t>
            </a:r>
            <a:r>
              <a:rPr lang="en-NZ" sz="1800" dirty="0">
                <a:effectLst/>
                <a:latin typeface="Calibri" panose="020F0502020204030204" pitchFamily="34" charset="0"/>
                <a:ea typeface="Calibri" panose="020F0502020204030204" pitchFamily="34" charset="0"/>
              </a:rPr>
              <a:t>. This algorithm is widely used in bioinformatics for constructing phylogenetic trees because it provides a </a:t>
            </a:r>
            <a:r>
              <a:rPr lang="en-NZ" sz="1800" b="1" dirty="0">
                <a:effectLst/>
                <a:latin typeface="Calibri" panose="020F0502020204030204" pitchFamily="34" charset="0"/>
                <a:ea typeface="Calibri" panose="020F0502020204030204" pitchFamily="34" charset="0"/>
              </a:rPr>
              <a:t>fast and efficient method</a:t>
            </a:r>
            <a:r>
              <a:rPr lang="en-NZ" sz="1800" dirty="0">
                <a:effectLst/>
                <a:latin typeface="Calibri" panose="020F0502020204030204" pitchFamily="34" charset="0"/>
                <a:ea typeface="Calibri" panose="020F0502020204030204" pitchFamily="34" charset="0"/>
              </a:rPr>
              <a:t> for inferring evolutionary relationships between species. </a:t>
            </a:r>
            <a:r>
              <a:rPr lang="en-NZ" sz="1800" dirty="0">
                <a:effectLst/>
                <a:latin typeface="Calibri" panose="020F0502020204030204" pitchFamily="34" charset="0"/>
                <a:ea typeface="Calibri" panose="020F0502020204030204" pitchFamily="34" charset="0"/>
                <a:cs typeface="Times New Roman" panose="02020603050405020304" pitchFamily="18" charset="0"/>
              </a:rPr>
              <a:t>While manual alignment of short sequences helps illustrate the principles behind phylogenetic tree construction, in reality, the sequences scientists work with in research are often thousands to millions of nucleotides long. Comparing and aligning these longer sequences by hand would be impractical, if not impossible. </a:t>
            </a:r>
          </a:p>
          <a:p>
            <a:endParaRPr lang="en-NZ" sz="1800" dirty="0">
              <a:effectLst/>
              <a:latin typeface="Calibri" panose="020F0502020204030204" pitchFamily="34" charset="0"/>
              <a:cs typeface="Times New Roman" panose="02020603050405020304" pitchFamily="18" charset="0"/>
            </a:endParaRPr>
          </a:p>
          <a:p>
            <a:r>
              <a:rPr lang="en-NZ" sz="1800" dirty="0">
                <a:effectLst/>
                <a:latin typeface="Calibri" panose="020F0502020204030204" pitchFamily="34" charset="0"/>
                <a:cs typeface="Times New Roman" panose="02020603050405020304" pitchFamily="18" charset="0"/>
              </a:rPr>
              <a:t>Longer sequences -&gt; higher resolution, as mentioned by Imogen.</a:t>
            </a:r>
          </a:p>
          <a:p>
            <a:r>
              <a:rPr lang="en-NZ" sz="1800" dirty="0">
                <a:effectLst/>
                <a:latin typeface="Calibri" panose="020F0502020204030204" pitchFamily="34" charset="0"/>
                <a:cs typeface="Times New Roman" panose="02020603050405020304" pitchFamily="18" charset="0"/>
              </a:rPr>
              <a:t>Also, how much can we trust this? Short </a:t>
            </a:r>
            <a:r>
              <a:rPr lang="en-NZ" sz="1800" dirty="0" err="1">
                <a:effectLst/>
                <a:latin typeface="Calibri" panose="020F0502020204030204" pitchFamily="34" charset="0"/>
                <a:cs typeface="Times New Roman" panose="02020603050405020304" pitchFamily="18" charset="0"/>
              </a:rPr>
              <a:t>sequenc,e</a:t>
            </a:r>
            <a:r>
              <a:rPr lang="en-NZ" sz="1800" dirty="0">
                <a:effectLst/>
                <a:latin typeface="Calibri" panose="020F0502020204030204" pitchFamily="34" charset="0"/>
                <a:cs typeface="Times New Roman" panose="02020603050405020304" pitchFamily="18" charset="0"/>
              </a:rPr>
              <a:t> might not capture all of the variation so there could be misinformed relationships. In science, we work towards greater and greater resolutions of truth- in theory, the more agreeing information we have across fields, then the more confidence we can have.</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18</a:t>
            </a:fld>
            <a:endParaRPr lang="en-NZ"/>
          </a:p>
        </p:txBody>
      </p:sp>
    </p:spTree>
    <p:extLst>
      <p:ext uri="{BB962C8B-B14F-4D97-AF65-F5344CB8AC3E}">
        <p14:creationId xmlns:p14="http://schemas.microsoft.com/office/powerpoint/2010/main" val="364428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Image:</a:t>
            </a:r>
          </a:p>
          <a:p>
            <a:r>
              <a:rPr lang="en-NZ" dirty="0"/>
              <a:t>https://commons.wikimedia.org/wiki/File:Mitochondrial_DNA_lg.jpg</a:t>
            </a:r>
          </a:p>
          <a:p>
            <a:r>
              <a:rPr lang="en-NZ" dirty="0"/>
              <a:t>Source National Institutes of Health. National Human Genome Research Institute. “Talking Glossary of Genetic Terms”.</a:t>
            </a:r>
          </a:p>
          <a:p>
            <a:r>
              <a:rPr lang="en-NZ" dirty="0"/>
              <a:t>Public domain</a:t>
            </a:r>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19</a:t>
            </a:fld>
            <a:endParaRPr lang="en-NZ"/>
          </a:p>
        </p:txBody>
      </p:sp>
    </p:spTree>
    <p:extLst>
      <p:ext uri="{BB962C8B-B14F-4D97-AF65-F5344CB8AC3E}">
        <p14:creationId xmlns:p14="http://schemas.microsoft.com/office/powerpoint/2010/main" val="3699869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effectLst/>
              </a:rPr>
              <a:t>The</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20</a:t>
            </a:fld>
            <a:endParaRPr lang="en-NZ"/>
          </a:p>
        </p:txBody>
      </p:sp>
    </p:spTree>
    <p:extLst>
      <p:ext uri="{BB962C8B-B14F-4D97-AF65-F5344CB8AC3E}">
        <p14:creationId xmlns:p14="http://schemas.microsoft.com/office/powerpoint/2010/main" val="280718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effectLst/>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1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100" kern="100" dirty="0">
                <a:effectLst/>
                <a:latin typeface="Calibri" panose="020F0502020204030204" pitchFamily="34" charset="0"/>
                <a:ea typeface="Calibri" panose="020F0502020204030204" pitchFamily="34" charset="0"/>
                <a:cs typeface="Calibri" panose="020F0502020204030204" pitchFamily="34" charset="0"/>
              </a:rPr>
              <a:t>)</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100" i="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dirty="0">
                <a:effectLst/>
                <a:latin typeface="Calibri" panose="020F0502020204030204" pitchFamily="34" charset="0"/>
                <a:ea typeface="Calibri" panose="020F0502020204030204" pitchFamily="34" charset="0"/>
              </a:rPr>
              <a:t>Brushland Tinamou</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21</a:t>
            </a:fld>
            <a:endParaRPr lang="en-NZ"/>
          </a:p>
        </p:txBody>
      </p:sp>
    </p:spTree>
    <p:extLst>
      <p:ext uri="{BB962C8B-B14F-4D97-AF65-F5344CB8AC3E}">
        <p14:creationId xmlns:p14="http://schemas.microsoft.com/office/powerpoint/2010/main" val="352343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Before we dive into today’s workshop, let's consider some guiding questions:</a:t>
            </a:r>
          </a:p>
          <a:p>
            <a:pPr>
              <a:buFont typeface="Arial" panose="020B0604020202020204" pitchFamily="34" charset="0"/>
              <a:buChar char="•"/>
            </a:pPr>
            <a:r>
              <a:rPr lang="en-NZ" dirty="0"/>
              <a:t>How do we determine the evolutionary relationships between different species?</a:t>
            </a:r>
          </a:p>
          <a:p>
            <a:pPr>
              <a:buFont typeface="Arial" panose="020B0604020202020204" pitchFamily="34" charset="0"/>
              <a:buChar char="•"/>
            </a:pPr>
            <a:r>
              <a:rPr lang="en-NZ" dirty="0"/>
              <a:t>Is proximity or physical similarity enough to suggest a close relationship, or is there more to uncover?</a:t>
            </a:r>
          </a:p>
          <a:p>
            <a:r>
              <a:rPr lang="en-NZ" dirty="0"/>
              <a:t>We often think that animals living close together or sharing similar features are closely related. Take the kiwi in New Zealand and the extinct Moa—both are flightless birds from Aotearoa New Zealand. Do they share a recent common ancestor, or did they evolve </a:t>
            </a:r>
            <a:r>
              <a:rPr lang="en-NZ" dirty="0" err="1"/>
              <a:t>flightlessness</a:t>
            </a:r>
            <a:r>
              <a:rPr lang="en-NZ" dirty="0"/>
              <a:t> independently due to similar environmental pressures?</a:t>
            </a:r>
          </a:p>
          <a:p>
            <a:r>
              <a:rPr lang="en-NZ" dirty="0"/>
              <a:t>Physical appearance and geography might hint at connections, but DNA provides the concrete evidence we need. It allows us to trace the 'family tree' of life, revealing deep relationships that aren't always visible on the surface.</a:t>
            </a:r>
          </a:p>
          <a:p>
            <a:r>
              <a:rPr lang="en-NZ" dirty="0"/>
              <a:t>Today, we'll explore how DNA helps us uncover these hidden connections, linking even distant species through a common evolutionary past.</a:t>
            </a:r>
          </a:p>
          <a:p>
            <a:endParaRPr lang="en-NZ" dirty="0"/>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Published by: </a:t>
            </a:r>
            <a:r>
              <a:rPr lang="en-NZ" b="0" i="0" u="none" strike="noStrike" dirty="0" err="1">
                <a:solidFill>
                  <a:srgbClr val="4A90E2"/>
                </a:solidFill>
                <a:effectLst/>
                <a:latin typeface="__Montserrat_8a1034"/>
                <a:hlinkClick r:id="rId3"/>
              </a:rPr>
              <a:t>Creazilla</a:t>
            </a:r>
            <a:r>
              <a:rPr lang="en-NZ" b="0" i="0" u="none" strike="noStrike" dirty="0" err="1">
                <a:solidFill>
                  <a:srgbClr val="373737"/>
                </a:solidFill>
                <a:effectLst/>
                <a:latin typeface="__Montserrat_8a1034"/>
              </a:rPr>
              <a:t>Author</a:t>
            </a:r>
            <a:r>
              <a:rPr lang="en-NZ" b="0" i="0" u="none" strike="noStrike" dirty="0">
                <a:solidFill>
                  <a:srgbClr val="373737"/>
                </a:solidFill>
                <a:effectLst/>
                <a:latin typeface="__Montserrat_8a1034"/>
              </a:rPr>
              <a:t>: George Edward </a:t>
            </a:r>
            <a:r>
              <a:rPr lang="en-NZ" b="0" i="0" u="none" strike="noStrike" dirty="0" err="1">
                <a:solidFill>
                  <a:srgbClr val="373737"/>
                </a:solidFill>
                <a:effectLst/>
                <a:latin typeface="__Montserrat_8a1034"/>
              </a:rPr>
              <a:t>LodgeSource</a:t>
            </a:r>
            <a:r>
              <a:rPr lang="en-NZ" b="0" i="0" u="none" strike="noStrike" dirty="0">
                <a:solidFill>
                  <a:srgbClr val="373737"/>
                </a:solidFill>
                <a:effectLst/>
                <a:latin typeface="__Montserrat_8a1034"/>
              </a:rPr>
              <a:t>: </a:t>
            </a:r>
            <a:r>
              <a:rPr lang="en-NZ" b="0" i="0" u="none" strike="noStrike" dirty="0">
                <a:solidFill>
                  <a:srgbClr val="4A90E2"/>
                </a:solidFill>
                <a:effectLst/>
                <a:latin typeface="__Montserrat_8a1034"/>
                <a:hlinkClick r:id="rId4"/>
              </a:rPr>
              <a:t>goodfreephotos.com/</a:t>
            </a:r>
            <a:r>
              <a:rPr lang="en-NZ" b="0" i="0" u="none" strike="noStrike" dirty="0" err="1">
                <a:solidFill>
                  <a:srgbClr val="373737"/>
                </a:solidFill>
                <a:effectLst/>
                <a:latin typeface="__Montserrat_8a1034"/>
              </a:rPr>
              <a:t>Licence:Public</a:t>
            </a:r>
            <a:r>
              <a:rPr lang="en-NZ" b="0" i="0" u="none" strike="noStrike" dirty="0">
                <a:solidFill>
                  <a:srgbClr val="373737"/>
                </a:solidFill>
                <a:effectLst/>
                <a:latin typeface="__Montserrat_8a1034"/>
              </a:rPr>
              <a:t> Domain. Free for editorial, educational, commercial, and/or personal projects. No attribution required. </a:t>
            </a:r>
            <a:r>
              <a:rPr lang="en-NZ" b="0" i="0" u="none" strike="noStrike" dirty="0">
                <a:solidFill>
                  <a:srgbClr val="4A90E2"/>
                </a:solidFill>
                <a:effectLst/>
                <a:latin typeface="__Montserrat_8a1034"/>
                <a:hlinkClick r:id="rId5"/>
              </a:rPr>
              <a:t>More info.</a:t>
            </a:r>
            <a:endParaRPr lang="en-NZ" b="0" i="0" u="none" strike="noStrike" dirty="0">
              <a:solidFill>
                <a:srgbClr val="373737"/>
              </a:solidFill>
              <a:effectLst/>
              <a:latin typeface="__Montserrat_8a10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The Extinct Giant Moa - </a:t>
            </a:r>
            <a:r>
              <a:rPr lang="en-NZ" b="0" i="0" u="none" strike="noStrike" dirty="0" err="1">
                <a:solidFill>
                  <a:srgbClr val="373737"/>
                </a:solidFill>
                <a:effectLst/>
                <a:latin typeface="__Montserrat_8a1034"/>
              </a:rPr>
              <a:t>Megalapteryx</a:t>
            </a:r>
            <a:r>
              <a:rPr lang="en-NZ" b="0" i="0" u="none" strike="noStrike" dirty="0">
                <a:solidFill>
                  <a:srgbClr val="373737"/>
                </a:solidFill>
                <a:effectLst/>
                <a:latin typeface="__Montserrat_8a1034"/>
              </a:rPr>
              <a:t> </a:t>
            </a:r>
            <a:r>
              <a:rPr lang="en-NZ" b="0" i="0" u="none" strike="noStrike" dirty="0" err="1">
                <a:solidFill>
                  <a:srgbClr val="373737"/>
                </a:solidFill>
                <a:effectLst/>
                <a:latin typeface="__Montserrat_8a1034"/>
              </a:rPr>
              <a:t>didinus</a:t>
            </a:r>
            <a:endParaRPr lang="en-NZ" b="0" i="0" u="none" strike="noStrike" dirty="0">
              <a:solidFill>
                <a:srgbClr val="373737"/>
              </a:solidFill>
              <a:effectLst/>
              <a:latin typeface="__Montserrat_8a1034"/>
            </a:endParaRP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Apteryx </a:t>
            </a:r>
            <a:r>
              <a:rPr lang="en-NZ" b="0" i="0" u="none" strike="noStrike" dirty="0" err="1">
                <a:solidFill>
                  <a:srgbClr val="373737"/>
                </a:solidFill>
                <a:effectLst/>
                <a:latin typeface="__Montserrat_8a1034"/>
              </a:rPr>
              <a:t>haastii</a:t>
            </a:r>
            <a:r>
              <a:rPr lang="en-NZ" b="0" i="0" u="none" strike="noStrike" dirty="0">
                <a:solidFill>
                  <a:srgbClr val="373737"/>
                </a:solidFill>
                <a:effectLst/>
                <a:latin typeface="__Montserrat_8a1034"/>
              </a:rPr>
              <a:t> </a:t>
            </a:r>
            <a:r>
              <a:rPr lang="en-NZ" b="0" i="0" u="none" strike="noStrike" dirty="0" err="1">
                <a:solidFill>
                  <a:srgbClr val="373737"/>
                </a:solidFill>
                <a:effectLst/>
                <a:latin typeface="__Montserrat_8a1034"/>
              </a:rPr>
              <a:t>Keulemans</a:t>
            </a:r>
            <a:endParaRPr lang="en-NZ" b="0" i="0" u="none" strike="noStrike" dirty="0">
              <a:solidFill>
                <a:srgbClr val="373737"/>
              </a:solidFill>
              <a:effectLst/>
              <a:latin typeface="__Montserrat_8a10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Published by: </a:t>
            </a:r>
            <a:r>
              <a:rPr lang="en-NZ" b="0" i="0" u="none" strike="noStrike" dirty="0" err="1">
                <a:solidFill>
                  <a:srgbClr val="4A90E2"/>
                </a:solidFill>
                <a:effectLst/>
                <a:latin typeface="__Montserrat_8a1034"/>
                <a:hlinkClick r:id="rId3"/>
              </a:rPr>
              <a:t>Creazilla</a:t>
            </a:r>
            <a:r>
              <a:rPr lang="en-NZ" b="0" i="0" u="none" strike="noStrike" dirty="0" err="1">
                <a:solidFill>
                  <a:srgbClr val="373737"/>
                </a:solidFill>
                <a:effectLst/>
                <a:latin typeface="__Montserrat_8a1034"/>
              </a:rPr>
              <a:t>Author</a:t>
            </a:r>
            <a:r>
              <a:rPr lang="en-NZ" b="0" i="0" u="none" strike="noStrike" dirty="0">
                <a:solidFill>
                  <a:srgbClr val="373737"/>
                </a:solidFill>
                <a:effectLst/>
                <a:latin typeface="__Montserrat_8a1034"/>
              </a:rPr>
              <a:t>: </a:t>
            </a:r>
            <a:r>
              <a:rPr lang="en-NZ" b="0" i="0" u="none" strike="noStrike" dirty="0" err="1">
                <a:solidFill>
                  <a:srgbClr val="373737"/>
                </a:solidFill>
                <a:effectLst/>
                <a:latin typeface="__Montserrat_8a1034"/>
              </a:rPr>
              <a:t>Creator:John</a:t>
            </a:r>
            <a:r>
              <a:rPr lang="en-NZ" b="0" i="0" u="none" strike="noStrike" dirty="0">
                <a:solidFill>
                  <a:srgbClr val="373737"/>
                </a:solidFill>
                <a:effectLst/>
                <a:latin typeface="__Montserrat_8a1034"/>
              </a:rPr>
              <a:t> Gerrard </a:t>
            </a:r>
            <a:r>
              <a:rPr lang="en-NZ" b="0" i="0" u="none" strike="noStrike" dirty="0" err="1">
                <a:solidFill>
                  <a:srgbClr val="373737"/>
                </a:solidFill>
                <a:effectLst/>
                <a:latin typeface="__Montserrat_8a1034"/>
              </a:rPr>
              <a:t>KeulemansSource</a:t>
            </a:r>
            <a:r>
              <a:rPr lang="en-NZ" b="0" i="0" u="none" strike="noStrike" dirty="0">
                <a:solidFill>
                  <a:srgbClr val="373737"/>
                </a:solidFill>
                <a:effectLst/>
                <a:latin typeface="__Montserrat_8a1034"/>
              </a:rPr>
              <a:t>: </a:t>
            </a:r>
            <a:r>
              <a:rPr lang="en-NZ" b="0" i="0" u="none" strike="noStrike" dirty="0" err="1">
                <a:solidFill>
                  <a:srgbClr val="4A90E2"/>
                </a:solidFill>
                <a:effectLst/>
                <a:latin typeface="__Montserrat_8a1034"/>
                <a:hlinkClick r:id="rId6"/>
              </a:rPr>
              <a:t>commons.wikimedia.org</a:t>
            </a:r>
            <a:r>
              <a:rPr lang="en-NZ" b="0" i="0" u="none" strike="noStrike" dirty="0" err="1">
                <a:solidFill>
                  <a:srgbClr val="373737"/>
                </a:solidFill>
                <a:effectLst/>
                <a:latin typeface="__Montserrat_8a1034"/>
              </a:rPr>
              <a:t>Licence:Public</a:t>
            </a:r>
            <a:r>
              <a:rPr lang="en-NZ" b="0" i="0" u="none" strike="noStrike" dirty="0">
                <a:solidFill>
                  <a:srgbClr val="373737"/>
                </a:solidFill>
                <a:effectLst/>
                <a:latin typeface="__Montserrat_8a1034"/>
              </a:rPr>
              <a:t> Domain. Free for editorial, educational, commercial, and/or personal projects. No attribution required. </a:t>
            </a:r>
            <a:r>
              <a:rPr lang="en-NZ" b="0" i="0" u="none" strike="noStrike" dirty="0">
                <a:solidFill>
                  <a:srgbClr val="4A90E2"/>
                </a:solidFill>
                <a:effectLst/>
                <a:latin typeface="__Montserrat_8a1034"/>
                <a:hlinkClick r:id="rId5"/>
              </a:rPr>
              <a:t>More info.</a:t>
            </a:r>
            <a:endParaRPr lang="en-NZ" b="0" i="0" u="none" strike="noStrike" dirty="0">
              <a:solidFill>
                <a:srgbClr val="373737"/>
              </a:solidFill>
              <a:effectLst/>
              <a:latin typeface="__Montserrat_8a1034"/>
            </a:endParaRPr>
          </a:p>
          <a:p>
            <a:endParaRPr lang="en-NZ" dirty="0"/>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a:t>
            </a:fld>
            <a:endParaRPr lang="en-NZ"/>
          </a:p>
        </p:txBody>
      </p:sp>
    </p:spTree>
    <p:extLst>
      <p:ext uri="{BB962C8B-B14F-4D97-AF65-F5344CB8AC3E}">
        <p14:creationId xmlns:p14="http://schemas.microsoft.com/office/powerpoint/2010/main" val="4045405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effectLst/>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1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100" kern="100" dirty="0">
                <a:effectLst/>
                <a:latin typeface="Calibri" panose="020F0502020204030204" pitchFamily="34" charset="0"/>
                <a:ea typeface="Calibri" panose="020F0502020204030204" pitchFamily="34" charset="0"/>
                <a:cs typeface="Calibri" panose="020F0502020204030204" pitchFamily="34" charset="0"/>
              </a:rPr>
              <a:t>)</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100" i="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dirty="0">
                <a:effectLst/>
                <a:latin typeface="Calibri" panose="020F0502020204030204" pitchFamily="34" charset="0"/>
                <a:ea typeface="Calibri" panose="020F0502020204030204" pitchFamily="34" charset="0"/>
              </a:rPr>
              <a:t>Brushland Tinamou</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22</a:t>
            </a:fld>
            <a:endParaRPr lang="en-NZ"/>
          </a:p>
        </p:txBody>
      </p:sp>
    </p:spTree>
    <p:extLst>
      <p:ext uri="{BB962C8B-B14F-4D97-AF65-F5344CB8AC3E}">
        <p14:creationId xmlns:p14="http://schemas.microsoft.com/office/powerpoint/2010/main" val="2337314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effectLst/>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1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100" kern="100" dirty="0">
                <a:effectLst/>
                <a:latin typeface="Calibri" panose="020F0502020204030204" pitchFamily="34" charset="0"/>
                <a:ea typeface="Calibri" panose="020F0502020204030204" pitchFamily="34" charset="0"/>
                <a:cs typeface="Calibri" panose="020F0502020204030204" pitchFamily="34" charset="0"/>
              </a:rPr>
              <a:t>)</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100" i="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dirty="0">
                <a:effectLst/>
                <a:latin typeface="Calibri" panose="020F0502020204030204" pitchFamily="34" charset="0"/>
                <a:ea typeface="Calibri" panose="020F0502020204030204" pitchFamily="34" charset="0"/>
              </a:rPr>
              <a:t>Brushland Tinamou</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23</a:t>
            </a:fld>
            <a:endParaRPr lang="en-NZ"/>
          </a:p>
        </p:txBody>
      </p:sp>
    </p:spTree>
    <p:extLst>
      <p:ext uri="{BB962C8B-B14F-4D97-AF65-F5344CB8AC3E}">
        <p14:creationId xmlns:p14="http://schemas.microsoft.com/office/powerpoint/2010/main" val="3169681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effectLst/>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1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100" kern="100" dirty="0">
                <a:effectLst/>
                <a:latin typeface="Calibri" panose="020F0502020204030204" pitchFamily="34" charset="0"/>
                <a:ea typeface="Calibri" panose="020F0502020204030204" pitchFamily="34" charset="0"/>
                <a:cs typeface="Calibri" panose="020F0502020204030204" pitchFamily="34" charset="0"/>
              </a:rPr>
              <a:t>)</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100" i="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dirty="0">
                <a:effectLst/>
                <a:latin typeface="Calibri" panose="020F0502020204030204" pitchFamily="34" charset="0"/>
                <a:ea typeface="Calibri" panose="020F0502020204030204" pitchFamily="34" charset="0"/>
              </a:rPr>
              <a:t>Brushland Tinamou</a:t>
            </a: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24</a:t>
            </a:fld>
            <a:endParaRPr lang="en-NZ"/>
          </a:p>
        </p:txBody>
      </p:sp>
    </p:spTree>
    <p:extLst>
      <p:ext uri="{BB962C8B-B14F-4D97-AF65-F5344CB8AC3E}">
        <p14:creationId xmlns:p14="http://schemas.microsoft.com/office/powerpoint/2010/main" val="4266109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Image redacted due to unknown copyright permissions.</a:t>
            </a:r>
          </a:p>
          <a:p>
            <a:r>
              <a:rPr lang="en-NZ" dirty="0"/>
              <a:t>Refer to Figure 3 of the following article:</a:t>
            </a:r>
          </a:p>
          <a:p>
            <a:r>
              <a:rPr lang="en-NZ" dirty="0"/>
              <a:t>Ancient DNA reveals elephant birds and kiwi are sister taxa and clarifies ratite bird evolution Kieren J. Mitchell,1 Bastien Llamas,1 Julien Soubrier,1 Nicolas J. Rawlence,1 * Trevor H. Worthy,2 Jamie Wood,3 Michael S. Y. Lee,1,4 Alan Cooper1</a:t>
            </a:r>
          </a:p>
        </p:txBody>
      </p:sp>
      <p:sp>
        <p:nvSpPr>
          <p:cNvPr id="4" name="Slide Number Placeholder 3"/>
          <p:cNvSpPr>
            <a:spLocks noGrp="1"/>
          </p:cNvSpPr>
          <p:nvPr>
            <p:ph type="sldNum" sz="quarter" idx="5"/>
          </p:nvPr>
        </p:nvSpPr>
        <p:spPr/>
        <p:txBody>
          <a:bodyPr/>
          <a:lstStyle/>
          <a:p>
            <a:fld id="{707B1427-8887-4F37-8637-61E88A1D6AB8}" type="slidenum">
              <a:rPr lang="en-NZ" smtClean="0"/>
              <a:t>30</a:t>
            </a:fld>
            <a:endParaRPr lang="en-NZ"/>
          </a:p>
        </p:txBody>
      </p:sp>
    </p:spTree>
    <p:extLst>
      <p:ext uri="{BB962C8B-B14F-4D97-AF65-F5344CB8AC3E}">
        <p14:creationId xmlns:p14="http://schemas.microsoft.com/office/powerpoint/2010/main" val="2816898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Image 1</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By </a:t>
            </a:r>
            <a:r>
              <a:rPr lang="en-NZ" sz="1200" dirty="0" err="1">
                <a:solidFill>
                  <a:schemeClr val="tx1">
                    <a:lumMod val="85000"/>
                    <a:lumOff val="15000"/>
                  </a:schemeClr>
                </a:solidFill>
              </a:rPr>
              <a:t>Pycraft</a:t>
            </a:r>
            <a:r>
              <a:rPr lang="en-NZ" sz="1200" dirty="0">
                <a:solidFill>
                  <a:schemeClr val="tx1">
                    <a:lumMod val="85000"/>
                    <a:lumOff val="15000"/>
                  </a:schemeClr>
                </a:solidFill>
              </a:rPr>
              <a:t>, William </a:t>
            </a:r>
            <a:r>
              <a:rPr lang="en-NZ" sz="1200" dirty="0" err="1">
                <a:solidFill>
                  <a:schemeClr val="tx1">
                    <a:lumMod val="85000"/>
                    <a:lumOff val="15000"/>
                  </a:schemeClr>
                </a:solidFill>
              </a:rPr>
              <a:t>Playne</a:t>
            </a:r>
            <a:r>
              <a:rPr lang="en-NZ" sz="1200" dirty="0">
                <a:solidFill>
                  <a:schemeClr val="tx1">
                    <a:lumMod val="85000"/>
                    <a:lumOff val="15000"/>
                  </a:schemeClr>
                </a:solidFill>
              </a:rPr>
              <a:t> - https://www.flickr.com/photos/internetarchivebookimages/20209642889/Source book page: https://archive.org/stream/bookofbirds00pycr/#page/n7/mode/1up, No restrictions,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https://commons.wikimedia.org/w/index.php?curid=42222143</a:t>
            </a:r>
          </a:p>
          <a:p>
            <a:pPr marL="0" marR="0" lvl="0" indent="0" algn="l" defTabSz="914400" rtl="0" eaLnBrk="1" fontAlgn="auto" latinLnBrk="0" hangingPunct="1">
              <a:lnSpc>
                <a:spcPct val="100000"/>
              </a:lnSpc>
              <a:spcBef>
                <a:spcPts val="0"/>
              </a:spcBef>
              <a:spcAft>
                <a:spcPts val="0"/>
              </a:spcAft>
              <a:buClrTx/>
              <a:buSzTx/>
              <a:buFontTx/>
              <a:buNone/>
              <a:tabLst/>
              <a:defRPr/>
            </a:pPr>
            <a:br>
              <a:rPr lang="en-NZ" dirty="0"/>
            </a:br>
            <a:r>
              <a:rPr lang="en-NZ" dirty="0"/>
              <a:t>This image was originally posted to </a:t>
            </a:r>
            <a:r>
              <a:rPr lang="en-NZ" b="1" u="none" strike="noStrike" dirty="0">
                <a:effectLst/>
                <a:hlinkClick r:id="rId3" tooltip="en:Flickr"/>
              </a:rPr>
              <a:t>Flickr</a:t>
            </a:r>
            <a:r>
              <a:rPr lang="en-NZ" dirty="0"/>
              <a:t> by Internet Archive Book Images at </a:t>
            </a:r>
            <a:r>
              <a:rPr lang="en-NZ" u="none" strike="noStrike" dirty="0">
                <a:effectLst/>
                <a:hlinkClick r:id="rId4"/>
              </a:rPr>
              <a:t>https://flickr.com/photos/126377022@N07/20209642889</a:t>
            </a:r>
            <a:r>
              <a:rPr lang="en-NZ" dirty="0"/>
              <a:t>. It was reviewed on 10 August 2015 by </a:t>
            </a:r>
            <a:r>
              <a:rPr lang="en-NZ" b="1" u="none" strike="noStrike" dirty="0" err="1">
                <a:effectLst/>
                <a:hlinkClick r:id="rId5" tooltip="User:FlickreviewR"/>
              </a:rPr>
              <a:t>FlickreviewR</a:t>
            </a:r>
            <a:r>
              <a:rPr lang="en-NZ" dirty="0"/>
              <a:t> and was confirmed to be licensed under the terms of the No known copyright restrictions.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Image 2:</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chemeClr val="tx1">
                    <a:lumMod val="85000"/>
                    <a:lumOff val="15000"/>
                  </a:schemeClr>
                </a:solidFill>
              </a:rPr>
              <a:t>Generated by ChatGPT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solidFill>
                <a:schemeClr val="tx1">
                  <a:lumMod val="85000"/>
                  <a:lumOff val="15000"/>
                </a:schemeClr>
              </a:solidFill>
            </a:endParaRPr>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31</a:t>
            </a:fld>
            <a:endParaRPr lang="en-NZ"/>
          </a:p>
        </p:txBody>
      </p:sp>
    </p:spTree>
    <p:extLst>
      <p:ext uri="{BB962C8B-B14F-4D97-AF65-F5344CB8AC3E}">
        <p14:creationId xmlns:p14="http://schemas.microsoft.com/office/powerpoint/2010/main" val="241069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Scientists rely on genetic information to trace evolutionary relationships because DNA acts as a historical archive of life's evolution. </a:t>
            </a:r>
          </a:p>
          <a:p>
            <a:r>
              <a:rPr lang="en-NZ" dirty="0"/>
              <a:t>Evolution: Any change in the heritable traits within a population across generations.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This change can be introduced by mutation. When DNA is being replicated, during reproduction, errors can occur in the code- DNA mutation. small changes in the DNA sequence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These mutations can create variation, such as here- we have a different coloured bird. There has been a change in trait. If we look at the birds genetics, and the nucleotide sequence, we can see that whilst most of the sequence is conserved, indicating shared ancestry. The difference at the seventh nucleotide represents a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Bird photos: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Published by: </a:t>
            </a:r>
            <a:r>
              <a:rPr lang="en-NZ" b="0" i="0" u="none" strike="noStrike" dirty="0" err="1">
                <a:solidFill>
                  <a:srgbClr val="4A90E2"/>
                </a:solidFill>
                <a:effectLst/>
                <a:latin typeface="__Montserrat_8a1034"/>
                <a:hlinkClick r:id="rId3"/>
              </a:rPr>
              <a:t>Creazilla</a:t>
            </a:r>
            <a:r>
              <a:rPr lang="en-NZ" b="0" i="0" u="none" strike="noStrike" dirty="0" err="1">
                <a:solidFill>
                  <a:srgbClr val="373737"/>
                </a:solidFill>
                <a:effectLst/>
                <a:latin typeface="__Montserrat_8a1034"/>
              </a:rPr>
              <a:t>Author</a:t>
            </a:r>
            <a:r>
              <a:rPr lang="en-NZ" b="0" i="0" u="none" strike="noStrike" dirty="0">
                <a:solidFill>
                  <a:srgbClr val="373737"/>
                </a:solidFill>
                <a:effectLst/>
                <a:latin typeface="__Montserrat_8a1034"/>
              </a:rPr>
              <a:t>: </a:t>
            </a:r>
            <a:r>
              <a:rPr lang="en-NZ" b="0" i="0" u="none" strike="noStrike" dirty="0" err="1">
                <a:solidFill>
                  <a:srgbClr val="373737"/>
                </a:solidFill>
                <a:effectLst/>
                <a:latin typeface="__Montserrat_8a1034"/>
              </a:rPr>
              <a:t>gahag.netSource</a:t>
            </a:r>
            <a:r>
              <a:rPr lang="en-NZ" b="0" i="0" u="none" strike="noStrike" dirty="0">
                <a:solidFill>
                  <a:srgbClr val="373737"/>
                </a:solidFill>
                <a:effectLst/>
                <a:latin typeface="__Montserrat_8a1034"/>
              </a:rPr>
              <a:t>: </a:t>
            </a:r>
            <a:r>
              <a:rPr lang="en-NZ" b="0" i="0" u="none" strike="noStrike" dirty="0" err="1">
                <a:solidFill>
                  <a:srgbClr val="4A90E2"/>
                </a:solidFill>
                <a:effectLst/>
                <a:latin typeface="__Montserrat_8a1034"/>
                <a:hlinkClick r:id="rId4"/>
              </a:rPr>
              <a:t>gahag.net</a:t>
            </a:r>
            <a:r>
              <a:rPr lang="en-NZ" b="0" i="0" u="none" strike="noStrike" dirty="0" err="1">
                <a:solidFill>
                  <a:srgbClr val="373737"/>
                </a:solidFill>
                <a:effectLst/>
                <a:latin typeface="__Montserrat_8a1034"/>
              </a:rPr>
              <a:t>Licence:Public</a:t>
            </a:r>
            <a:r>
              <a:rPr lang="en-NZ" b="0" i="0" u="none" strike="noStrike" dirty="0">
                <a:solidFill>
                  <a:srgbClr val="373737"/>
                </a:solidFill>
                <a:effectLst/>
                <a:latin typeface="__Montserrat_8a1034"/>
              </a:rPr>
              <a:t> Domain. Free for editorial, educational, commercial, and/or personal projects. No attribution required. </a:t>
            </a:r>
            <a:r>
              <a:rPr lang="en-NZ" b="0" i="0" u="none" strike="noStrike" dirty="0">
                <a:solidFill>
                  <a:srgbClr val="4A90E2"/>
                </a:solidFill>
                <a:effectLst/>
                <a:latin typeface="__Montserrat_8a1034"/>
                <a:hlinkClick r:id="rId5"/>
              </a:rPr>
              <a:t>More info.</a:t>
            </a:r>
            <a:endParaRPr lang="en-NZ" b="0" i="0" u="none" strike="noStrike" dirty="0">
              <a:solidFill>
                <a:srgbClr val="373737"/>
              </a:solidFill>
              <a:effectLst/>
              <a:latin typeface="__Montserrat_8a10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3</a:t>
            </a:fld>
            <a:endParaRPr lang="en-NZ"/>
          </a:p>
        </p:txBody>
      </p:sp>
    </p:spTree>
    <p:extLst>
      <p:ext uri="{BB962C8B-B14F-4D97-AF65-F5344CB8AC3E}">
        <p14:creationId xmlns:p14="http://schemas.microsoft.com/office/powerpoint/2010/main" val="210260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difference at the fourth nucleotide represents a mutation. This is a point mutation that may be responsible for the birds change of trait.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Published by: </a:t>
            </a:r>
            <a:r>
              <a:rPr lang="en-NZ" b="0" i="0" u="none" strike="noStrike" dirty="0" err="1">
                <a:solidFill>
                  <a:srgbClr val="4A90E2"/>
                </a:solidFill>
                <a:effectLst/>
                <a:latin typeface="__Montserrat_8a1034"/>
                <a:hlinkClick r:id="rId3"/>
              </a:rPr>
              <a:t>Creazilla</a:t>
            </a:r>
            <a:r>
              <a:rPr lang="en-NZ" b="0" i="0" u="none" strike="noStrike" dirty="0" err="1">
                <a:solidFill>
                  <a:srgbClr val="373737"/>
                </a:solidFill>
                <a:effectLst/>
                <a:latin typeface="__Montserrat_8a1034"/>
              </a:rPr>
              <a:t>Author</a:t>
            </a:r>
            <a:r>
              <a:rPr lang="en-NZ" b="0" i="0" u="none" strike="noStrike" dirty="0">
                <a:solidFill>
                  <a:srgbClr val="373737"/>
                </a:solidFill>
                <a:effectLst/>
                <a:latin typeface="__Montserrat_8a1034"/>
              </a:rPr>
              <a:t>: </a:t>
            </a:r>
            <a:r>
              <a:rPr lang="en-NZ" b="0" i="0" u="none" strike="noStrike" dirty="0" err="1">
                <a:solidFill>
                  <a:srgbClr val="373737"/>
                </a:solidFill>
                <a:effectLst/>
                <a:latin typeface="__Montserrat_8a1034"/>
              </a:rPr>
              <a:t>gahag.netSource</a:t>
            </a:r>
            <a:r>
              <a:rPr lang="en-NZ" b="0" i="0" u="none" strike="noStrike" dirty="0">
                <a:solidFill>
                  <a:srgbClr val="373737"/>
                </a:solidFill>
                <a:effectLst/>
                <a:latin typeface="__Montserrat_8a1034"/>
              </a:rPr>
              <a:t>: </a:t>
            </a:r>
            <a:r>
              <a:rPr lang="en-NZ" b="0" i="0" u="none" strike="noStrike" dirty="0" err="1">
                <a:solidFill>
                  <a:srgbClr val="4A90E2"/>
                </a:solidFill>
                <a:effectLst/>
                <a:latin typeface="__Montserrat_8a1034"/>
                <a:hlinkClick r:id="rId4"/>
              </a:rPr>
              <a:t>gahag.net</a:t>
            </a:r>
            <a:r>
              <a:rPr lang="en-NZ" b="0" i="0" u="none" strike="noStrike" dirty="0" err="1">
                <a:solidFill>
                  <a:srgbClr val="373737"/>
                </a:solidFill>
                <a:effectLst/>
                <a:latin typeface="__Montserrat_8a1034"/>
              </a:rPr>
              <a:t>Licence:Public</a:t>
            </a:r>
            <a:r>
              <a:rPr lang="en-NZ" b="0" i="0" u="none" strike="noStrike" dirty="0">
                <a:solidFill>
                  <a:srgbClr val="373737"/>
                </a:solidFill>
                <a:effectLst/>
                <a:latin typeface="__Montserrat_8a1034"/>
              </a:rPr>
              <a:t> Domain. Free for editorial, educational, commercial, and/or personal projects. No attribution required. </a:t>
            </a:r>
            <a:r>
              <a:rPr lang="en-NZ" b="0" i="0" u="none" strike="noStrike" dirty="0">
                <a:solidFill>
                  <a:srgbClr val="4A90E2"/>
                </a:solidFill>
                <a:effectLst/>
                <a:latin typeface="__Montserrat_8a1034"/>
                <a:hlinkClick r:id="rId5"/>
              </a:rPr>
              <a:t>More info.</a:t>
            </a:r>
            <a:endParaRPr lang="en-NZ" b="0" i="0" u="none" strike="noStrike" dirty="0">
              <a:solidFill>
                <a:srgbClr val="373737"/>
              </a:solidFill>
              <a:effectLst/>
              <a:latin typeface="__Montserrat_8a103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4</a:t>
            </a:fld>
            <a:endParaRPr lang="en-NZ"/>
          </a:p>
        </p:txBody>
      </p:sp>
    </p:spTree>
    <p:extLst>
      <p:ext uri="{BB962C8B-B14F-4D97-AF65-F5344CB8AC3E}">
        <p14:creationId xmlns:p14="http://schemas.microsoft.com/office/powerpoint/2010/main" val="243289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If we now begin to look at the lineage of our mutated bird, at each node, there has been a mutation causing a different lineage; the mutations which are advantageous are </a:t>
            </a:r>
            <a:r>
              <a:rPr lang="en-NZ" dirty="0" err="1"/>
              <a:t>pssed</a:t>
            </a:r>
            <a:r>
              <a:rPr lang="en-NZ" dirty="0"/>
              <a:t> onto offspring, again and again, and accumulate over time.</a:t>
            </a:r>
          </a:p>
          <a:p>
            <a:r>
              <a:rPr lang="en-NZ" dirty="0"/>
              <a:t>so instead of just different colours, more mutations = more variable traits. With enough mutations, we can get speciation; here, the code still has conserved regions, but there is a much larger number of differences. </a:t>
            </a:r>
          </a:p>
          <a:p>
            <a:r>
              <a:rPr lang="en-NZ" dirty="0"/>
              <a:t>In reality, many mutations happen, especially during speciation-</a:t>
            </a:r>
          </a:p>
          <a:p>
            <a:endParaRPr lang="en-NZ" dirty="0"/>
          </a:p>
          <a:p>
            <a:r>
              <a:rPr lang="en-NZ" dirty="0"/>
              <a:t>Image: </a:t>
            </a:r>
          </a:p>
          <a:p>
            <a:r>
              <a:rPr lang="en-NZ" dirty="0"/>
              <a:t>https://creazilla.com/media/clipart/7799983/bird</a:t>
            </a:r>
          </a:p>
          <a:p>
            <a:r>
              <a:rPr lang="en-NZ" dirty="0"/>
              <a:t>https://creazilla.com/media/clipart/11384/japanese-bush-warbler-bird</a:t>
            </a:r>
          </a:p>
          <a:p>
            <a:r>
              <a:rPr lang="en-NZ" dirty="0"/>
              <a:t>https://creazilla.com/media/clipart/67500/bird</a:t>
            </a:r>
          </a:p>
          <a:p>
            <a:r>
              <a:rPr lang="en-NZ" dirty="0"/>
              <a:t>https://creazilla.com/media/clipart/1990268/goldfinch</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Published by: </a:t>
            </a:r>
            <a:r>
              <a:rPr lang="en-NZ" b="0" i="0" u="none" strike="noStrike" dirty="0" err="1">
                <a:solidFill>
                  <a:srgbClr val="4A90E2"/>
                </a:solidFill>
                <a:effectLst/>
                <a:latin typeface="__Montserrat_8a1034"/>
                <a:hlinkClick r:id="rId3"/>
              </a:rPr>
              <a:t>Creazilla</a:t>
            </a:r>
            <a:endParaRPr lang="en-NZ" b="0" i="0" u="none" strike="noStrike" dirty="0">
              <a:solidFill>
                <a:srgbClr val="4A90E2"/>
              </a:solidFill>
              <a:effectLst/>
              <a:latin typeface="__Montserrat_8a10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b="0" i="0" u="none" strike="noStrike" dirty="0">
                <a:solidFill>
                  <a:srgbClr val="373737"/>
                </a:solidFill>
                <a:effectLst/>
                <a:latin typeface="__Montserrat_8a1034"/>
              </a:rPr>
              <a:t>Licence: Public Domain. Free for editorial, educational, commercial, and/or personal projects. No attribution required. </a:t>
            </a:r>
            <a:r>
              <a:rPr lang="en-NZ" b="0" i="0" u="none" strike="noStrike" dirty="0">
                <a:solidFill>
                  <a:srgbClr val="4A90E2"/>
                </a:solidFill>
                <a:effectLst/>
                <a:latin typeface="__Montserrat_8a1034"/>
                <a:hlinkClick r:id="rId4"/>
              </a:rPr>
              <a:t>More info.</a:t>
            </a:r>
            <a:endParaRPr lang="en-NZ" b="0" i="0" u="none" strike="noStrike" dirty="0">
              <a:solidFill>
                <a:srgbClr val="373737"/>
              </a:solidFill>
              <a:effectLst/>
              <a:latin typeface="__Montserrat_8a1034"/>
            </a:endParaRPr>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5</a:t>
            </a:fld>
            <a:endParaRPr lang="en-NZ"/>
          </a:p>
        </p:txBody>
      </p:sp>
    </p:spTree>
    <p:extLst>
      <p:ext uri="{BB962C8B-B14F-4D97-AF65-F5344CB8AC3E}">
        <p14:creationId xmlns:p14="http://schemas.microsoft.com/office/powerpoint/2010/main" val="414549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effectLst/>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100" kern="100" dirty="0">
                <a:effectLst/>
                <a:latin typeface="Calibri" panose="020F0502020204030204" pitchFamily="34" charset="0"/>
                <a:ea typeface="Calibri" panose="020F0502020204030204" pitchFamily="34" charset="0"/>
                <a:cs typeface="Calibri" panose="020F0502020204030204" pitchFamily="34" charset="0"/>
              </a:rPr>
              <a:t>, </a:t>
            </a:r>
            <a:r>
              <a:rPr lang="en-NZ" sz="11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1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100" kern="100" dirty="0">
                <a:effectLst/>
                <a:latin typeface="Calibri" panose="020F0502020204030204" pitchFamily="34" charset="0"/>
                <a:ea typeface="Calibri" panose="020F0502020204030204" pitchFamily="34" charset="0"/>
                <a:cs typeface="Calibri" panose="020F0502020204030204" pitchFamily="34" charset="0"/>
              </a:rPr>
              <a:t>)</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800"/>
              </a:spcAft>
              <a:buSzPts val="1000"/>
              <a:buFont typeface="Wingdings" panose="05000000000000000000" pitchFamily="2" charset="2"/>
              <a:buChar char=""/>
              <a:tabLst>
                <a:tab pos="1371600" algn="l"/>
              </a:tabLst>
            </a:pPr>
            <a:br>
              <a:rPr lang="en-NZ" sz="1100" kern="100" dirty="0">
                <a:effectLst/>
                <a:latin typeface="Calibri" panose="020F0502020204030204" pitchFamily="34" charset="0"/>
                <a:ea typeface="Calibri" panose="020F0502020204030204" pitchFamily="34" charset="0"/>
                <a:cs typeface="Times New Roman" panose="02020603050405020304" pitchFamily="18" charset="0"/>
              </a:rPr>
            </a:br>
            <a:r>
              <a:rPr lang="en-NZ" sz="1100" i="1" kern="100" dirty="0">
                <a:effectLst/>
                <a:latin typeface="Calibri" panose="020F0502020204030204" pitchFamily="34" charset="0"/>
                <a:ea typeface="Calibri" panose="020F0502020204030204" pitchFamily="34" charset="0"/>
                <a:cs typeface="Times New Roman" panose="02020603050405020304" pitchFamily="18" charset="0"/>
              </a:rPr>
              <a:t>Brushland Tinamou</a:t>
            </a:r>
            <a:endParaRPr lang="en-NZ"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NZ" dirty="0"/>
              <a:t>Image:</a:t>
            </a:r>
          </a:p>
          <a:p>
            <a:r>
              <a:rPr lang="en-NZ" dirty="0"/>
              <a:t>ChatGPT</a:t>
            </a:r>
          </a:p>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7</a:t>
            </a:fld>
            <a:endParaRPr lang="en-NZ"/>
          </a:p>
        </p:txBody>
      </p:sp>
    </p:spTree>
    <p:extLst>
      <p:ext uri="{BB962C8B-B14F-4D97-AF65-F5344CB8AC3E}">
        <p14:creationId xmlns:p14="http://schemas.microsoft.com/office/powerpoint/2010/main" val="2093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start of the alignment can differ </a:t>
            </a:r>
            <a:r>
              <a:rPr lang="en-NZ" dirty="0" err="1"/>
              <a:t>e.g</a:t>
            </a:r>
            <a:r>
              <a:rPr lang="en-NZ" dirty="0"/>
              <a:t> due to sequence evolution of the quality of the DNA/data we have- degradation or instruments.</a:t>
            </a:r>
          </a:p>
        </p:txBody>
      </p:sp>
      <p:sp>
        <p:nvSpPr>
          <p:cNvPr id="4" name="Slide Number Placeholder 3"/>
          <p:cNvSpPr>
            <a:spLocks noGrp="1"/>
          </p:cNvSpPr>
          <p:nvPr>
            <p:ph type="sldNum" sz="quarter" idx="5"/>
          </p:nvPr>
        </p:nvSpPr>
        <p:spPr/>
        <p:txBody>
          <a:bodyPr/>
          <a:lstStyle/>
          <a:p>
            <a:fld id="{707B1427-8887-4F37-8637-61E88A1D6AB8}" type="slidenum">
              <a:rPr lang="en-NZ" smtClean="0"/>
              <a:t>8</a:t>
            </a:fld>
            <a:endParaRPr lang="en-NZ"/>
          </a:p>
        </p:txBody>
      </p:sp>
    </p:spTree>
    <p:extLst>
      <p:ext uri="{BB962C8B-B14F-4D97-AF65-F5344CB8AC3E}">
        <p14:creationId xmlns:p14="http://schemas.microsoft.com/office/powerpoint/2010/main" val="2694331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9</a:t>
            </a:fld>
            <a:endParaRPr lang="en-NZ"/>
          </a:p>
        </p:txBody>
      </p:sp>
    </p:spTree>
    <p:extLst>
      <p:ext uri="{BB962C8B-B14F-4D97-AF65-F5344CB8AC3E}">
        <p14:creationId xmlns:p14="http://schemas.microsoft.com/office/powerpoint/2010/main" val="2239748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07B1427-8887-4F37-8637-61E88A1D6AB8}" type="slidenum">
              <a:rPr lang="en-NZ" smtClean="0"/>
              <a:t>10</a:t>
            </a:fld>
            <a:endParaRPr lang="en-NZ"/>
          </a:p>
        </p:txBody>
      </p:sp>
    </p:spTree>
    <p:extLst>
      <p:ext uri="{BB962C8B-B14F-4D97-AF65-F5344CB8AC3E}">
        <p14:creationId xmlns:p14="http://schemas.microsoft.com/office/powerpoint/2010/main" val="741582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114A63-5CDC-4D87-9468-FCF5F7E54594}" type="datetimeFigureOut">
              <a:rPr lang="en-NZ" smtClean="0"/>
              <a:t>14/08/2025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598415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14A63-5CDC-4D87-9468-FCF5F7E54594}" type="datetimeFigureOut">
              <a:rPr lang="en-NZ" smtClean="0"/>
              <a:t>14/08/2025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3165872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14A63-5CDC-4D87-9468-FCF5F7E54594}" type="datetimeFigureOut">
              <a:rPr lang="en-NZ" smtClean="0"/>
              <a:t>14/08/2025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1166707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14A63-5CDC-4D87-9468-FCF5F7E54594}" type="datetimeFigureOut">
              <a:rPr lang="en-NZ" smtClean="0"/>
              <a:t>14/08/2025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111604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14A63-5CDC-4D87-9468-FCF5F7E54594}" type="datetimeFigureOut">
              <a:rPr lang="en-NZ" smtClean="0"/>
              <a:t>14/08/2025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3021657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14A63-5CDC-4D87-9468-FCF5F7E54594}" type="datetimeFigureOut">
              <a:rPr lang="en-NZ" smtClean="0"/>
              <a:t>14/08/2025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152442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114A63-5CDC-4D87-9468-FCF5F7E54594}" type="datetimeFigureOut">
              <a:rPr lang="en-NZ" smtClean="0"/>
              <a:t>14/08/2025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4157732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114A63-5CDC-4D87-9468-FCF5F7E54594}" type="datetimeFigureOut">
              <a:rPr lang="en-NZ" smtClean="0"/>
              <a:t>14/08/2025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391026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14A63-5CDC-4D87-9468-FCF5F7E54594}" type="datetimeFigureOut">
              <a:rPr lang="en-NZ" smtClean="0"/>
              <a:t>14/08/2025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3758257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114A63-5CDC-4D87-9468-FCF5F7E54594}" type="datetimeFigureOut">
              <a:rPr lang="en-NZ" smtClean="0"/>
              <a:t>14/08/2025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103997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114A63-5CDC-4D87-9468-FCF5F7E54594}" type="datetimeFigureOut">
              <a:rPr lang="en-NZ" smtClean="0"/>
              <a:t>14/08/2025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096B84A8-310B-4540-8ADB-FE23B40C4124}" type="slidenum">
              <a:rPr lang="en-NZ" smtClean="0"/>
              <a:t>‹#›</a:t>
            </a:fld>
            <a:endParaRPr lang="en-NZ"/>
          </a:p>
        </p:txBody>
      </p:sp>
    </p:spTree>
    <p:extLst>
      <p:ext uri="{BB962C8B-B14F-4D97-AF65-F5344CB8AC3E}">
        <p14:creationId xmlns:p14="http://schemas.microsoft.com/office/powerpoint/2010/main" val="1294554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14A63-5CDC-4D87-9468-FCF5F7E54594}" type="datetimeFigureOut">
              <a:rPr lang="en-NZ" smtClean="0"/>
              <a:t>14/08/2025</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B84A8-310B-4540-8ADB-FE23B40C4124}" type="slidenum">
              <a:rPr lang="en-NZ" smtClean="0"/>
              <a:t>‹#›</a:t>
            </a:fld>
            <a:endParaRPr lang="en-NZ"/>
          </a:p>
        </p:txBody>
      </p:sp>
    </p:spTree>
    <p:extLst>
      <p:ext uri="{BB962C8B-B14F-4D97-AF65-F5344CB8AC3E}">
        <p14:creationId xmlns:p14="http://schemas.microsoft.com/office/powerpoint/2010/main" val="1064582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hyperlink" Target="mailto:Carla.finn@vuw.ac.nz"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14.png"/><Relationship Id="rId5" Type="http://schemas.openxmlformats.org/officeDocument/2006/relationships/image" Target="../media/image21.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image" Target="../media/image11.svg"/><Relationship Id="rId4" Type="http://schemas.openxmlformats.org/officeDocument/2006/relationships/image" Target="../media/image6.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65459-8895-E51A-DB02-E2C862224B86}"/>
              </a:ext>
            </a:extLst>
          </p:cNvPr>
          <p:cNvSpPr>
            <a:spLocks noGrp="1"/>
          </p:cNvSpPr>
          <p:nvPr>
            <p:ph type="ctrTitle"/>
          </p:nvPr>
        </p:nvSpPr>
        <p:spPr>
          <a:xfrm>
            <a:off x="643467" y="79408"/>
            <a:ext cx="6044550" cy="4567137"/>
          </a:xfrm>
        </p:spPr>
        <p:txBody>
          <a:bodyPr>
            <a:normAutofit/>
          </a:bodyPr>
          <a:lstStyle/>
          <a:p>
            <a:pPr marL="0" marR="0" lvl="0" indent="0" algn="l" defTabSz="914400" rtl="0" eaLnBrk="0" fontAlgn="base" latinLnBrk="0" hangingPunct="0">
              <a:spcBef>
                <a:spcPct val="0"/>
              </a:spcBef>
              <a:spcAft>
                <a:spcPct val="0"/>
              </a:spcAft>
              <a:tabLst/>
            </a:pPr>
            <a:r>
              <a:rPr kumimoji="0" lang="en-NZ" altLang="en-US" sz="4400" b="1" i="0" u="none" strike="noStrike" cap="none" normalizeH="0" baseline="0" dirty="0">
                <a:ln>
                  <a:noFill/>
                </a:ln>
                <a:effectLst/>
                <a:ea typeface="Times New Roman" panose="02020603050405020304" pitchFamily="18" charset="0"/>
                <a:cs typeface="Calibri" panose="020F0502020204030204" pitchFamily="34" charset="0"/>
              </a:rPr>
              <a:t>Exploring Evolution: </a:t>
            </a:r>
            <a:br>
              <a:rPr kumimoji="0" lang="en-NZ" altLang="en-US" sz="4400" b="1" i="0" u="none" strike="noStrike" cap="none" normalizeH="0" baseline="0" dirty="0">
                <a:ln>
                  <a:noFill/>
                </a:ln>
                <a:effectLst/>
                <a:ea typeface="Times New Roman" panose="02020603050405020304" pitchFamily="18" charset="0"/>
                <a:cs typeface="Calibri" panose="020F0502020204030204" pitchFamily="34" charset="0"/>
              </a:rPr>
            </a:br>
            <a:r>
              <a:rPr kumimoji="0" lang="en-NZ" altLang="en-US" sz="4400" i="0" u="none" strike="noStrike" cap="none" normalizeH="0" baseline="0" dirty="0">
                <a:ln>
                  <a:noFill/>
                </a:ln>
                <a:effectLst/>
                <a:ea typeface="Times New Roman" panose="02020603050405020304" pitchFamily="18" charset="0"/>
                <a:cs typeface="Calibri" panose="020F0502020204030204" pitchFamily="34" charset="0"/>
              </a:rPr>
              <a:t>Unveiling the History of Flightless Birds Through Phylogenetic Trees.</a:t>
            </a:r>
            <a:endParaRPr lang="en-NZ" sz="4400" dirty="0"/>
          </a:p>
        </p:txBody>
      </p:sp>
      <p:sp>
        <p:nvSpPr>
          <p:cNvPr id="3" name="Subtitle 2">
            <a:extLst>
              <a:ext uri="{FF2B5EF4-FFF2-40B4-BE49-F238E27FC236}">
                <a16:creationId xmlns:a16="http://schemas.microsoft.com/office/drawing/2014/main" id="{DA0FD377-0EF3-BF68-8C8E-57A06C53135D}"/>
              </a:ext>
            </a:extLst>
          </p:cNvPr>
          <p:cNvSpPr>
            <a:spLocks noGrp="1"/>
          </p:cNvSpPr>
          <p:nvPr>
            <p:ph type="subTitle" idx="1"/>
          </p:nvPr>
        </p:nvSpPr>
        <p:spPr>
          <a:xfrm>
            <a:off x="643467" y="5277684"/>
            <a:ext cx="4620584" cy="775494"/>
          </a:xfrm>
        </p:spPr>
        <p:txBody>
          <a:bodyPr>
            <a:normAutofit/>
          </a:bodyPr>
          <a:lstStyle/>
          <a:p>
            <a:pPr algn="l"/>
            <a:r>
              <a:rPr lang="en-NZ" dirty="0"/>
              <a:t>Level 1 NCEA Genomics workshop for CB 1.3 Wellington</a:t>
            </a:r>
            <a:endParaRPr lang="en-NZ">
              <a:cs typeface="Calibri" panose="020F0502020204030204" pitchFamily="34" charset="0"/>
            </a:endParaRPr>
          </a:p>
        </p:txBody>
      </p:sp>
      <p:pic>
        <p:nvPicPr>
          <p:cNvPr id="1028" name="Picture 4" descr="undefined">
            <a:extLst>
              <a:ext uri="{FF2B5EF4-FFF2-40B4-BE49-F238E27FC236}">
                <a16:creationId xmlns:a16="http://schemas.microsoft.com/office/drawing/2014/main" id="{4FC8C5FD-567E-BEB3-729F-73C31EE2B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129" r="2" b="7839"/>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A green circle with a black and black logo&#10;&#10;Description automatically generated">
            <a:extLst>
              <a:ext uri="{FF2B5EF4-FFF2-40B4-BE49-F238E27FC236}">
                <a16:creationId xmlns:a16="http://schemas.microsoft.com/office/drawing/2014/main" id="{4B23F548-EC67-E117-B3B7-04CB96A3B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3944" y="269041"/>
            <a:ext cx="1071562" cy="1071562"/>
          </a:xfrm>
          <a:prstGeom prst="rect">
            <a:avLst/>
          </a:prstGeom>
        </p:spPr>
      </p:pic>
      <p:pic>
        <p:nvPicPr>
          <p:cNvPr id="12" name="Picture 31" descr="Aotearoa Genomic Data Repository">
            <a:extLst>
              <a:ext uri="{FF2B5EF4-FFF2-40B4-BE49-F238E27FC236}">
                <a16:creationId xmlns:a16="http://schemas.microsoft.com/office/drawing/2014/main" id="{96DFFA72-7506-C7B7-4844-1A90C8545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249"/>
          <a:stretch/>
        </p:blipFill>
        <p:spPr bwMode="auto">
          <a:xfrm>
            <a:off x="3066408" y="109989"/>
            <a:ext cx="1349329" cy="138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60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0FDE5-30C5-EFFA-72B8-F66EC4BEC394}"/>
              </a:ext>
            </a:extLst>
          </p:cNvPr>
          <p:cNvPicPr>
            <a:picLocks noChangeAspect="1"/>
          </p:cNvPicPr>
          <p:nvPr/>
        </p:nvPicPr>
        <p:blipFill>
          <a:blip r:embed="rId3"/>
          <a:stretch>
            <a:fillRect/>
          </a:stretch>
        </p:blipFill>
        <p:spPr>
          <a:xfrm>
            <a:off x="1064720" y="3569552"/>
            <a:ext cx="3876166" cy="816561"/>
          </a:xfrm>
          <a:prstGeom prst="rect">
            <a:avLst/>
          </a:prstGeom>
        </p:spPr>
      </p:pic>
      <p:pic>
        <p:nvPicPr>
          <p:cNvPr id="3" name="Picture 2">
            <a:extLst>
              <a:ext uri="{FF2B5EF4-FFF2-40B4-BE49-F238E27FC236}">
                <a16:creationId xmlns:a16="http://schemas.microsoft.com/office/drawing/2014/main" id="{A4B47102-24F5-1658-6E07-99C5FF900229}"/>
              </a:ext>
            </a:extLst>
          </p:cNvPr>
          <p:cNvPicPr>
            <a:picLocks noChangeAspect="1"/>
          </p:cNvPicPr>
          <p:nvPr/>
        </p:nvPicPr>
        <p:blipFill>
          <a:blip r:embed="rId4"/>
          <a:stretch>
            <a:fillRect/>
          </a:stretch>
        </p:blipFill>
        <p:spPr>
          <a:xfrm>
            <a:off x="1064720" y="4544176"/>
            <a:ext cx="3876167" cy="520178"/>
          </a:xfrm>
          <a:prstGeom prst="rect">
            <a:avLst/>
          </a:prstGeom>
        </p:spPr>
      </p:pic>
      <p:pic>
        <p:nvPicPr>
          <p:cNvPr id="4" name="Picture 3">
            <a:extLst>
              <a:ext uri="{FF2B5EF4-FFF2-40B4-BE49-F238E27FC236}">
                <a16:creationId xmlns:a16="http://schemas.microsoft.com/office/drawing/2014/main" id="{88B106BB-7F4B-2BCA-44D7-819BFF1137AA}"/>
              </a:ext>
            </a:extLst>
          </p:cNvPr>
          <p:cNvPicPr>
            <a:picLocks noChangeAspect="1"/>
          </p:cNvPicPr>
          <p:nvPr/>
        </p:nvPicPr>
        <p:blipFill>
          <a:blip r:embed="rId5"/>
          <a:stretch>
            <a:fillRect/>
          </a:stretch>
        </p:blipFill>
        <p:spPr>
          <a:xfrm>
            <a:off x="1035925" y="5361735"/>
            <a:ext cx="3904961" cy="607737"/>
          </a:xfrm>
          <a:prstGeom prst="rect">
            <a:avLst/>
          </a:prstGeom>
        </p:spPr>
      </p:pic>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5604B4-7BC9-1C06-3780-1C25CCABF827}"/>
              </a:ext>
            </a:extLst>
          </p:cNvPr>
          <p:cNvSpPr txBox="1"/>
          <p:nvPr/>
        </p:nvSpPr>
        <p:spPr>
          <a:xfrm>
            <a:off x="225815" y="438840"/>
            <a:ext cx="11770082" cy="3020186"/>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solidFill>
                  <a:srgbClr val="000000"/>
                </a:solidFill>
                <a:effectLst/>
                <a:ea typeface="Times New Roman" panose="02020603050405020304" pitchFamily="18" charset="0"/>
                <a:cs typeface="Times New Roman" panose="02020603050405020304" pitchFamily="18" charset="0"/>
              </a:rPr>
              <a:t>Step 2: Count the Number of Differences and Fill in the Matrix of Differences</a:t>
            </a:r>
            <a:endParaRPr lang="en-NZ" sz="2400" b="1" kern="100" dirty="0">
              <a:solidFill>
                <a:srgbClr val="1F3763"/>
              </a:solidFill>
              <a:effectLst/>
              <a:ea typeface="Times New Roman" panose="02020603050405020304" pitchFamily="18" charset="0"/>
              <a:cs typeface="Times New Roman" panose="02020603050405020304" pitchFamily="18" charset="0"/>
            </a:endParaRPr>
          </a:p>
          <a:p>
            <a:pPr marL="342900" lvl="0" indent="-342900">
              <a:tabLst>
                <a:tab pos="457200" algn="l"/>
              </a:tabLst>
            </a:pPr>
            <a:r>
              <a:rPr lang="en-NZ" sz="2400" b="1" dirty="0">
                <a:solidFill>
                  <a:srgbClr val="000000"/>
                </a:solidFill>
                <a:effectLst/>
                <a:ea typeface="Times New Roman" panose="02020603050405020304" pitchFamily="18" charset="0"/>
              </a:rPr>
              <a:t>Pairwise Comparison:</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For each pair of species, count the number of positions where the nucleotides differ.</a:t>
            </a:r>
            <a:endParaRPr lang="en-NZ" sz="2400" kern="100" dirty="0">
              <a:effectLst/>
              <a:ea typeface="Calibri" panose="020F0502020204030204" pitchFamily="34" charset="0"/>
              <a:cs typeface="Times New Roman" panose="02020603050405020304" pitchFamily="18" charset="0"/>
            </a:endParaRPr>
          </a:p>
          <a:p>
            <a:pPr marL="342900" lvl="0" indent="-342900">
              <a:tabLst>
                <a:tab pos="457200" algn="l"/>
              </a:tabLst>
            </a:pPr>
            <a:r>
              <a:rPr lang="en-NZ" sz="2400" b="1" dirty="0">
                <a:effectLst/>
                <a:ea typeface="Times New Roman" panose="02020603050405020304" pitchFamily="18" charset="0"/>
              </a:rPr>
              <a:t>Record the Differences:</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Use the provided matrix on the next page to record the number of differences between each pair of species.</a:t>
            </a:r>
            <a:endParaRPr lang="en-NZ" sz="2400" kern="100" dirty="0">
              <a:effectLst/>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6C0D2950-6AF1-0125-C221-23C70BE21834}"/>
              </a:ext>
            </a:extLst>
          </p:cNvPr>
          <p:cNvSpPr/>
          <p:nvPr/>
        </p:nvSpPr>
        <p:spPr>
          <a:xfrm>
            <a:off x="334332" y="3664819"/>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A</a:t>
            </a:r>
          </a:p>
        </p:txBody>
      </p:sp>
      <p:sp>
        <p:nvSpPr>
          <p:cNvPr id="14" name="Oval 13">
            <a:extLst>
              <a:ext uri="{FF2B5EF4-FFF2-40B4-BE49-F238E27FC236}">
                <a16:creationId xmlns:a16="http://schemas.microsoft.com/office/drawing/2014/main" id="{20424DD9-B85F-9166-5874-EDD4FED010C4}"/>
              </a:ext>
            </a:extLst>
          </p:cNvPr>
          <p:cNvSpPr/>
          <p:nvPr/>
        </p:nvSpPr>
        <p:spPr>
          <a:xfrm>
            <a:off x="334330" y="4513277"/>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5" name="Oval 14">
            <a:extLst>
              <a:ext uri="{FF2B5EF4-FFF2-40B4-BE49-F238E27FC236}">
                <a16:creationId xmlns:a16="http://schemas.microsoft.com/office/drawing/2014/main" id="{1410F379-9800-2C48-6B15-D636B3DC0DA4}"/>
              </a:ext>
            </a:extLst>
          </p:cNvPr>
          <p:cNvSpPr/>
          <p:nvPr/>
        </p:nvSpPr>
        <p:spPr>
          <a:xfrm>
            <a:off x="334330" y="5361735"/>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17" name="Rectangle 16">
            <a:extLst>
              <a:ext uri="{FF2B5EF4-FFF2-40B4-BE49-F238E27FC236}">
                <a16:creationId xmlns:a16="http://schemas.microsoft.com/office/drawing/2014/main" id="{D0AEA942-4718-B3B2-F457-B06CC72EDB5F}"/>
              </a:ext>
            </a:extLst>
          </p:cNvPr>
          <p:cNvSpPr/>
          <p:nvPr/>
        </p:nvSpPr>
        <p:spPr>
          <a:xfrm>
            <a:off x="225816" y="4386113"/>
            <a:ext cx="5480028" cy="816562"/>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620C9714-DB3E-6DB8-7174-C11989F8DB65}"/>
              </a:ext>
            </a:extLst>
          </p:cNvPr>
          <p:cNvSpPr/>
          <p:nvPr/>
        </p:nvSpPr>
        <p:spPr>
          <a:xfrm>
            <a:off x="1453915" y="3714898"/>
            <a:ext cx="261256" cy="2185198"/>
          </a:xfrm>
          <a:prstGeom prst="rect">
            <a:avLst/>
          </a:prstGeom>
          <a:noFill/>
          <a:ln w="38100">
            <a:solidFill>
              <a:schemeClr val="accent5"/>
            </a:solidFill>
            <a:prstDash val="sysDot"/>
            <a:extLst>
              <a:ext uri="{C807C97D-BFC1-408E-A445-0C87EB9F89A2}">
                <ask:lineSketchStyleProps xmlns:ask="http://schemas.microsoft.com/office/drawing/2018/sketchyshapes" sd="220501411">
                  <a:custGeom>
                    <a:avLst/>
                    <a:gdLst>
                      <a:gd name="connsiteX0" fmla="*/ 0 w 261256"/>
                      <a:gd name="connsiteY0" fmla="*/ 0 h 2185198"/>
                      <a:gd name="connsiteX1" fmla="*/ 261256 w 261256"/>
                      <a:gd name="connsiteY1" fmla="*/ 0 h 2185198"/>
                      <a:gd name="connsiteX2" fmla="*/ 261256 w 261256"/>
                      <a:gd name="connsiteY2" fmla="*/ 2185198 h 2185198"/>
                      <a:gd name="connsiteX3" fmla="*/ 0 w 261256"/>
                      <a:gd name="connsiteY3" fmla="*/ 2185198 h 2185198"/>
                      <a:gd name="connsiteX4" fmla="*/ 0 w 261256"/>
                      <a:gd name="connsiteY4" fmla="*/ 0 h 2185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6" h="2185198" extrusionOk="0">
                        <a:moveTo>
                          <a:pt x="0" y="0"/>
                        </a:moveTo>
                        <a:cubicBezTo>
                          <a:pt x="50644" y="4193"/>
                          <a:pt x="166893" y="-17438"/>
                          <a:pt x="261256" y="0"/>
                        </a:cubicBezTo>
                        <a:cubicBezTo>
                          <a:pt x="108718" y="600984"/>
                          <a:pt x="156738" y="1393373"/>
                          <a:pt x="261256" y="2185198"/>
                        </a:cubicBezTo>
                        <a:cubicBezTo>
                          <a:pt x="179941" y="2191096"/>
                          <a:pt x="61854" y="2171727"/>
                          <a:pt x="0" y="2185198"/>
                        </a:cubicBezTo>
                        <a:cubicBezTo>
                          <a:pt x="-117533" y="1389315"/>
                          <a:pt x="-35991" y="4081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53F2E5BD-649E-7753-6BA9-4BF92636B8C4}"/>
              </a:ext>
            </a:extLst>
          </p:cNvPr>
          <p:cNvSpPr/>
          <p:nvPr/>
        </p:nvSpPr>
        <p:spPr>
          <a:xfrm>
            <a:off x="3036925" y="3756816"/>
            <a:ext cx="261257" cy="2212655"/>
          </a:xfrm>
          <a:prstGeom prst="rect">
            <a:avLst/>
          </a:prstGeom>
          <a:noFill/>
          <a:ln w="38100">
            <a:solidFill>
              <a:schemeClr val="accent5"/>
            </a:solidFill>
            <a:prstDash val="sysDot"/>
            <a:extLst>
              <a:ext uri="{C807C97D-BFC1-408E-A445-0C87EB9F89A2}">
                <ask:lineSketchStyleProps xmlns:ask="http://schemas.microsoft.com/office/drawing/2018/sketchyshapes" sd="4107693667">
                  <a:custGeom>
                    <a:avLst/>
                    <a:gdLst>
                      <a:gd name="connsiteX0" fmla="*/ 0 w 261257"/>
                      <a:gd name="connsiteY0" fmla="*/ 0 h 2212655"/>
                      <a:gd name="connsiteX1" fmla="*/ 261257 w 261257"/>
                      <a:gd name="connsiteY1" fmla="*/ 0 h 2212655"/>
                      <a:gd name="connsiteX2" fmla="*/ 261257 w 261257"/>
                      <a:gd name="connsiteY2" fmla="*/ 2212655 h 2212655"/>
                      <a:gd name="connsiteX3" fmla="*/ 0 w 261257"/>
                      <a:gd name="connsiteY3" fmla="*/ 2212655 h 2212655"/>
                      <a:gd name="connsiteX4" fmla="*/ 0 w 261257"/>
                      <a:gd name="connsiteY4" fmla="*/ 0 h 221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2212655" extrusionOk="0">
                        <a:moveTo>
                          <a:pt x="0" y="0"/>
                        </a:moveTo>
                        <a:cubicBezTo>
                          <a:pt x="45318" y="-18971"/>
                          <a:pt x="156477" y="14499"/>
                          <a:pt x="261257" y="0"/>
                        </a:cubicBezTo>
                        <a:cubicBezTo>
                          <a:pt x="274038" y="426047"/>
                          <a:pt x="361482" y="1123768"/>
                          <a:pt x="261257" y="2212655"/>
                        </a:cubicBezTo>
                        <a:cubicBezTo>
                          <a:pt x="225208" y="2205599"/>
                          <a:pt x="74347" y="2193427"/>
                          <a:pt x="0" y="2212655"/>
                        </a:cubicBezTo>
                        <a:cubicBezTo>
                          <a:pt x="40944" y="1168310"/>
                          <a:pt x="92211" y="57888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9B913130-2E4F-2B92-6B28-285FE812144D}"/>
              </a:ext>
            </a:extLst>
          </p:cNvPr>
          <p:cNvSpPr/>
          <p:nvPr/>
        </p:nvSpPr>
        <p:spPr>
          <a:xfrm>
            <a:off x="3346308" y="3795131"/>
            <a:ext cx="261257" cy="2212655"/>
          </a:xfrm>
          <a:prstGeom prst="rect">
            <a:avLst/>
          </a:prstGeom>
          <a:noFill/>
          <a:ln w="38100">
            <a:solidFill>
              <a:schemeClr val="accent5"/>
            </a:solidFill>
            <a:prstDash val="sysDot"/>
            <a:extLst>
              <a:ext uri="{C807C97D-BFC1-408E-A445-0C87EB9F89A2}">
                <ask:lineSketchStyleProps xmlns:ask="http://schemas.microsoft.com/office/drawing/2018/sketchyshapes" sd="4107693667">
                  <a:custGeom>
                    <a:avLst/>
                    <a:gdLst>
                      <a:gd name="connsiteX0" fmla="*/ 0 w 261257"/>
                      <a:gd name="connsiteY0" fmla="*/ 0 h 2212655"/>
                      <a:gd name="connsiteX1" fmla="*/ 261257 w 261257"/>
                      <a:gd name="connsiteY1" fmla="*/ 0 h 2212655"/>
                      <a:gd name="connsiteX2" fmla="*/ 261257 w 261257"/>
                      <a:gd name="connsiteY2" fmla="*/ 2212655 h 2212655"/>
                      <a:gd name="connsiteX3" fmla="*/ 0 w 261257"/>
                      <a:gd name="connsiteY3" fmla="*/ 2212655 h 2212655"/>
                      <a:gd name="connsiteX4" fmla="*/ 0 w 261257"/>
                      <a:gd name="connsiteY4" fmla="*/ 0 h 221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2212655" extrusionOk="0">
                        <a:moveTo>
                          <a:pt x="0" y="0"/>
                        </a:moveTo>
                        <a:cubicBezTo>
                          <a:pt x="45318" y="-18971"/>
                          <a:pt x="156477" y="14499"/>
                          <a:pt x="261257" y="0"/>
                        </a:cubicBezTo>
                        <a:cubicBezTo>
                          <a:pt x="274038" y="426047"/>
                          <a:pt x="361482" y="1123768"/>
                          <a:pt x="261257" y="2212655"/>
                        </a:cubicBezTo>
                        <a:cubicBezTo>
                          <a:pt x="225208" y="2205599"/>
                          <a:pt x="74347" y="2193427"/>
                          <a:pt x="0" y="2212655"/>
                        </a:cubicBezTo>
                        <a:cubicBezTo>
                          <a:pt x="40944" y="1168310"/>
                          <a:pt x="92211" y="57888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E89CC7B7-5AEA-796D-E8A3-CEEAD69F0FDD}"/>
              </a:ext>
            </a:extLst>
          </p:cNvPr>
          <p:cNvSpPr/>
          <p:nvPr/>
        </p:nvSpPr>
        <p:spPr>
          <a:xfrm>
            <a:off x="3676001" y="3741137"/>
            <a:ext cx="261257" cy="2212655"/>
          </a:xfrm>
          <a:prstGeom prst="rect">
            <a:avLst/>
          </a:prstGeom>
          <a:noFill/>
          <a:ln w="38100">
            <a:solidFill>
              <a:schemeClr val="accent5"/>
            </a:solidFill>
            <a:prstDash val="sysDot"/>
            <a:extLst>
              <a:ext uri="{C807C97D-BFC1-408E-A445-0C87EB9F89A2}">
                <ask:lineSketchStyleProps xmlns:ask="http://schemas.microsoft.com/office/drawing/2018/sketchyshapes" sd="4107693667">
                  <a:custGeom>
                    <a:avLst/>
                    <a:gdLst>
                      <a:gd name="connsiteX0" fmla="*/ 0 w 261257"/>
                      <a:gd name="connsiteY0" fmla="*/ 0 h 2212655"/>
                      <a:gd name="connsiteX1" fmla="*/ 261257 w 261257"/>
                      <a:gd name="connsiteY1" fmla="*/ 0 h 2212655"/>
                      <a:gd name="connsiteX2" fmla="*/ 261257 w 261257"/>
                      <a:gd name="connsiteY2" fmla="*/ 2212655 h 2212655"/>
                      <a:gd name="connsiteX3" fmla="*/ 0 w 261257"/>
                      <a:gd name="connsiteY3" fmla="*/ 2212655 h 2212655"/>
                      <a:gd name="connsiteX4" fmla="*/ 0 w 261257"/>
                      <a:gd name="connsiteY4" fmla="*/ 0 h 2212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2212655" extrusionOk="0">
                        <a:moveTo>
                          <a:pt x="0" y="0"/>
                        </a:moveTo>
                        <a:cubicBezTo>
                          <a:pt x="45318" y="-18971"/>
                          <a:pt x="156477" y="14499"/>
                          <a:pt x="261257" y="0"/>
                        </a:cubicBezTo>
                        <a:cubicBezTo>
                          <a:pt x="274038" y="426047"/>
                          <a:pt x="361482" y="1123768"/>
                          <a:pt x="261257" y="2212655"/>
                        </a:cubicBezTo>
                        <a:cubicBezTo>
                          <a:pt x="225208" y="2205599"/>
                          <a:pt x="74347" y="2193427"/>
                          <a:pt x="0" y="2212655"/>
                        </a:cubicBezTo>
                        <a:cubicBezTo>
                          <a:pt x="40944" y="1168310"/>
                          <a:pt x="92211" y="57888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22" name="Table 21">
            <a:extLst>
              <a:ext uri="{FF2B5EF4-FFF2-40B4-BE49-F238E27FC236}">
                <a16:creationId xmlns:a16="http://schemas.microsoft.com/office/drawing/2014/main" id="{1BF84D35-A549-40BF-E943-9BDF1DDCB052}"/>
              </a:ext>
            </a:extLst>
          </p:cNvPr>
          <p:cNvGraphicFramePr>
            <a:graphicFrameLocks noGrp="1"/>
          </p:cNvGraphicFramePr>
          <p:nvPr>
            <p:extLst>
              <p:ext uri="{D42A27DB-BD31-4B8C-83A1-F6EECF244321}">
                <p14:modId xmlns:p14="http://schemas.microsoft.com/office/powerpoint/2010/main" val="100645463"/>
              </p:ext>
            </p:extLst>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r>
                        <a:rPr lang="en-NZ" dirty="0"/>
                        <a:t>4</a:t>
                      </a:r>
                    </a:p>
                  </a:txBody>
                  <a:tcPr/>
                </a:tc>
                <a:tc>
                  <a:txBody>
                    <a:bodyPr/>
                    <a:lstStyle/>
                    <a:p>
                      <a:endParaRPr lang="en-NZ"/>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Tree>
    <p:extLst>
      <p:ext uri="{BB962C8B-B14F-4D97-AF65-F5344CB8AC3E}">
        <p14:creationId xmlns:p14="http://schemas.microsoft.com/office/powerpoint/2010/main" val="399369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0FDE5-30C5-EFFA-72B8-F66EC4BEC394}"/>
              </a:ext>
            </a:extLst>
          </p:cNvPr>
          <p:cNvPicPr>
            <a:picLocks noChangeAspect="1"/>
          </p:cNvPicPr>
          <p:nvPr/>
        </p:nvPicPr>
        <p:blipFill>
          <a:blip r:embed="rId2"/>
          <a:stretch>
            <a:fillRect/>
          </a:stretch>
        </p:blipFill>
        <p:spPr>
          <a:xfrm>
            <a:off x="1064720" y="3569552"/>
            <a:ext cx="3876166" cy="816561"/>
          </a:xfrm>
          <a:prstGeom prst="rect">
            <a:avLst/>
          </a:prstGeom>
        </p:spPr>
      </p:pic>
      <p:pic>
        <p:nvPicPr>
          <p:cNvPr id="3" name="Picture 2">
            <a:extLst>
              <a:ext uri="{FF2B5EF4-FFF2-40B4-BE49-F238E27FC236}">
                <a16:creationId xmlns:a16="http://schemas.microsoft.com/office/drawing/2014/main" id="{A4B47102-24F5-1658-6E07-99C5FF900229}"/>
              </a:ext>
            </a:extLst>
          </p:cNvPr>
          <p:cNvPicPr>
            <a:picLocks noChangeAspect="1"/>
          </p:cNvPicPr>
          <p:nvPr/>
        </p:nvPicPr>
        <p:blipFill>
          <a:blip r:embed="rId3"/>
          <a:stretch>
            <a:fillRect/>
          </a:stretch>
        </p:blipFill>
        <p:spPr>
          <a:xfrm>
            <a:off x="1064720" y="4544176"/>
            <a:ext cx="3876167" cy="520178"/>
          </a:xfrm>
          <a:prstGeom prst="rect">
            <a:avLst/>
          </a:prstGeom>
        </p:spPr>
      </p:pic>
      <p:pic>
        <p:nvPicPr>
          <p:cNvPr id="4" name="Picture 3">
            <a:extLst>
              <a:ext uri="{FF2B5EF4-FFF2-40B4-BE49-F238E27FC236}">
                <a16:creationId xmlns:a16="http://schemas.microsoft.com/office/drawing/2014/main" id="{88B106BB-7F4B-2BCA-44D7-819BFF1137AA}"/>
              </a:ext>
            </a:extLst>
          </p:cNvPr>
          <p:cNvPicPr>
            <a:picLocks noChangeAspect="1"/>
          </p:cNvPicPr>
          <p:nvPr/>
        </p:nvPicPr>
        <p:blipFill>
          <a:blip r:embed="rId4"/>
          <a:stretch>
            <a:fillRect/>
          </a:stretch>
        </p:blipFill>
        <p:spPr>
          <a:xfrm>
            <a:off x="1035925" y="5361735"/>
            <a:ext cx="3904961" cy="607737"/>
          </a:xfrm>
          <a:prstGeom prst="rect">
            <a:avLst/>
          </a:prstGeom>
        </p:spPr>
      </p:pic>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5604B4-7BC9-1C06-3780-1C25CCABF827}"/>
              </a:ext>
            </a:extLst>
          </p:cNvPr>
          <p:cNvSpPr txBox="1"/>
          <p:nvPr/>
        </p:nvSpPr>
        <p:spPr>
          <a:xfrm>
            <a:off x="225815" y="438840"/>
            <a:ext cx="11770082" cy="3020186"/>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solidFill>
                  <a:srgbClr val="000000"/>
                </a:solidFill>
                <a:effectLst/>
                <a:ea typeface="Times New Roman" panose="02020603050405020304" pitchFamily="18" charset="0"/>
                <a:cs typeface="Times New Roman" panose="02020603050405020304" pitchFamily="18" charset="0"/>
              </a:rPr>
              <a:t>Step 2: Count the Number of Differences and Fill in the Matrix of Differences</a:t>
            </a:r>
            <a:endParaRPr lang="en-NZ" sz="2400" b="1" kern="100" dirty="0">
              <a:solidFill>
                <a:srgbClr val="1F3763"/>
              </a:solidFill>
              <a:effectLst/>
              <a:ea typeface="Times New Roman" panose="02020603050405020304" pitchFamily="18" charset="0"/>
              <a:cs typeface="Times New Roman" panose="02020603050405020304" pitchFamily="18" charset="0"/>
            </a:endParaRPr>
          </a:p>
          <a:p>
            <a:pPr marL="342900" lvl="0" indent="-342900">
              <a:tabLst>
                <a:tab pos="457200" algn="l"/>
              </a:tabLst>
            </a:pPr>
            <a:r>
              <a:rPr lang="en-NZ" sz="2400" b="1" dirty="0">
                <a:solidFill>
                  <a:srgbClr val="000000"/>
                </a:solidFill>
                <a:effectLst/>
                <a:ea typeface="Times New Roman" panose="02020603050405020304" pitchFamily="18" charset="0"/>
              </a:rPr>
              <a:t>Pairwise Comparison:</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For each pair of species, count the number of positions where the nucleotides differ.</a:t>
            </a:r>
            <a:endParaRPr lang="en-NZ" sz="2400" kern="100" dirty="0">
              <a:effectLst/>
              <a:ea typeface="Calibri" panose="020F0502020204030204" pitchFamily="34" charset="0"/>
              <a:cs typeface="Times New Roman" panose="02020603050405020304" pitchFamily="18" charset="0"/>
            </a:endParaRPr>
          </a:p>
          <a:p>
            <a:pPr marL="342900" lvl="0" indent="-342900">
              <a:tabLst>
                <a:tab pos="457200" algn="l"/>
              </a:tabLst>
            </a:pPr>
            <a:r>
              <a:rPr lang="en-NZ" sz="2400" b="1" dirty="0">
                <a:effectLst/>
                <a:ea typeface="Times New Roman" panose="02020603050405020304" pitchFamily="18" charset="0"/>
              </a:rPr>
              <a:t>Record the Differences:</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Use the provided matrix on the next page to record the number of differences between each pair of species.</a:t>
            </a:r>
            <a:endParaRPr lang="en-NZ" sz="2400" kern="100" dirty="0">
              <a:effectLst/>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6C0D2950-6AF1-0125-C221-23C70BE21834}"/>
              </a:ext>
            </a:extLst>
          </p:cNvPr>
          <p:cNvSpPr/>
          <p:nvPr/>
        </p:nvSpPr>
        <p:spPr>
          <a:xfrm>
            <a:off x="334332" y="3664819"/>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A</a:t>
            </a:r>
          </a:p>
        </p:txBody>
      </p:sp>
      <p:sp>
        <p:nvSpPr>
          <p:cNvPr id="14" name="Oval 13">
            <a:extLst>
              <a:ext uri="{FF2B5EF4-FFF2-40B4-BE49-F238E27FC236}">
                <a16:creationId xmlns:a16="http://schemas.microsoft.com/office/drawing/2014/main" id="{20424DD9-B85F-9166-5874-EDD4FED010C4}"/>
              </a:ext>
            </a:extLst>
          </p:cNvPr>
          <p:cNvSpPr/>
          <p:nvPr/>
        </p:nvSpPr>
        <p:spPr>
          <a:xfrm>
            <a:off x="334330" y="4513277"/>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5" name="Oval 14">
            <a:extLst>
              <a:ext uri="{FF2B5EF4-FFF2-40B4-BE49-F238E27FC236}">
                <a16:creationId xmlns:a16="http://schemas.microsoft.com/office/drawing/2014/main" id="{1410F379-9800-2C48-6B15-D636B3DC0DA4}"/>
              </a:ext>
            </a:extLst>
          </p:cNvPr>
          <p:cNvSpPr/>
          <p:nvPr/>
        </p:nvSpPr>
        <p:spPr>
          <a:xfrm>
            <a:off x="334330" y="5361735"/>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17" name="Rectangle 16">
            <a:extLst>
              <a:ext uri="{FF2B5EF4-FFF2-40B4-BE49-F238E27FC236}">
                <a16:creationId xmlns:a16="http://schemas.microsoft.com/office/drawing/2014/main" id="{D0AEA942-4718-B3B2-F457-B06CC72EDB5F}"/>
              </a:ext>
            </a:extLst>
          </p:cNvPr>
          <p:cNvSpPr/>
          <p:nvPr/>
        </p:nvSpPr>
        <p:spPr>
          <a:xfrm>
            <a:off x="334330" y="3525718"/>
            <a:ext cx="5100545" cy="816562"/>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2" name="Rectangle 11">
            <a:extLst>
              <a:ext uri="{FF2B5EF4-FFF2-40B4-BE49-F238E27FC236}">
                <a16:creationId xmlns:a16="http://schemas.microsoft.com/office/drawing/2014/main" id="{9B913130-2E4F-2B92-6B28-285FE812144D}"/>
              </a:ext>
            </a:extLst>
          </p:cNvPr>
          <p:cNvSpPr/>
          <p:nvPr/>
        </p:nvSpPr>
        <p:spPr>
          <a:xfrm>
            <a:off x="3346308" y="4654702"/>
            <a:ext cx="261257" cy="1353084"/>
          </a:xfrm>
          <a:prstGeom prst="rect">
            <a:avLst/>
          </a:prstGeom>
          <a:noFill/>
          <a:ln w="28575">
            <a:solidFill>
              <a:schemeClr val="accent5"/>
            </a:solidFill>
            <a:prstDash val="sysDot"/>
            <a:extLst>
              <a:ext uri="{C807C97D-BFC1-408E-A445-0C87EB9F89A2}">
                <ask:lineSketchStyleProps xmlns:ask="http://schemas.microsoft.com/office/drawing/2018/sketchyshapes" sd="4107693667">
                  <a:custGeom>
                    <a:avLst/>
                    <a:gdLst>
                      <a:gd name="connsiteX0" fmla="*/ 0 w 261257"/>
                      <a:gd name="connsiteY0" fmla="*/ 0 h 1353084"/>
                      <a:gd name="connsiteX1" fmla="*/ 261257 w 261257"/>
                      <a:gd name="connsiteY1" fmla="*/ 0 h 1353084"/>
                      <a:gd name="connsiteX2" fmla="*/ 261257 w 261257"/>
                      <a:gd name="connsiteY2" fmla="*/ 1353084 h 1353084"/>
                      <a:gd name="connsiteX3" fmla="*/ 0 w 261257"/>
                      <a:gd name="connsiteY3" fmla="*/ 1353084 h 1353084"/>
                      <a:gd name="connsiteX4" fmla="*/ 0 w 261257"/>
                      <a:gd name="connsiteY4" fmla="*/ 0 h 1353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1353084" extrusionOk="0">
                        <a:moveTo>
                          <a:pt x="0" y="0"/>
                        </a:moveTo>
                        <a:cubicBezTo>
                          <a:pt x="45318" y="-18971"/>
                          <a:pt x="156477" y="14499"/>
                          <a:pt x="261257" y="0"/>
                        </a:cubicBezTo>
                        <a:cubicBezTo>
                          <a:pt x="328043" y="396383"/>
                          <a:pt x="248946" y="804284"/>
                          <a:pt x="261257" y="1353084"/>
                        </a:cubicBezTo>
                        <a:cubicBezTo>
                          <a:pt x="225208" y="1346028"/>
                          <a:pt x="74347" y="1333856"/>
                          <a:pt x="0" y="1353084"/>
                        </a:cubicBezTo>
                        <a:cubicBezTo>
                          <a:pt x="53684" y="693520"/>
                          <a:pt x="104153" y="60643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11" name="Table 10">
            <a:extLst>
              <a:ext uri="{FF2B5EF4-FFF2-40B4-BE49-F238E27FC236}">
                <a16:creationId xmlns:a16="http://schemas.microsoft.com/office/drawing/2014/main" id="{0C76E913-57B0-B586-6CE1-379D908AE7A9}"/>
              </a:ext>
            </a:extLst>
          </p:cNvPr>
          <p:cNvGraphicFramePr>
            <a:graphicFrameLocks noGrp="1"/>
          </p:cNvGraphicFramePr>
          <p:nvPr>
            <p:extLst>
              <p:ext uri="{D42A27DB-BD31-4B8C-83A1-F6EECF244321}">
                <p14:modId xmlns:p14="http://schemas.microsoft.com/office/powerpoint/2010/main" val="152603990"/>
              </p:ext>
            </p:extLst>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r>
                        <a:rPr lang="en-NZ" dirty="0"/>
                        <a:t>4</a:t>
                      </a:r>
                    </a:p>
                  </a:txBody>
                  <a:tcPr/>
                </a:tc>
                <a:tc>
                  <a:txBody>
                    <a:bodyPr/>
                    <a:lstStyle/>
                    <a:p>
                      <a:r>
                        <a:rPr lang="en-NZ" dirty="0"/>
                        <a:t>1</a:t>
                      </a:r>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
        <p:nvSpPr>
          <p:cNvPr id="19" name="TextBox 18">
            <a:extLst>
              <a:ext uri="{FF2B5EF4-FFF2-40B4-BE49-F238E27FC236}">
                <a16:creationId xmlns:a16="http://schemas.microsoft.com/office/drawing/2014/main" id="{A057181C-D2EB-A387-61EA-909552E2C101}"/>
              </a:ext>
            </a:extLst>
          </p:cNvPr>
          <p:cNvSpPr txBox="1"/>
          <p:nvPr/>
        </p:nvSpPr>
        <p:spPr>
          <a:xfrm>
            <a:off x="421918" y="5405568"/>
            <a:ext cx="11770082" cy="1388585"/>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ea typeface="Calibri" panose="020F0502020204030204" pitchFamily="34" charset="0"/>
                <a:cs typeface="Times New Roman" panose="02020603050405020304" pitchFamily="18" charset="0"/>
              </a:rPr>
              <a:t>Species with fewer differences are more likely to be closely related and vice versa </a:t>
            </a:r>
            <a:r>
              <a:rPr lang="en-NZ" sz="2400" kern="100" dirty="0">
                <a:ea typeface="Calibri" panose="020F0502020204030204" pitchFamily="34" charset="0"/>
                <a:cs typeface="Times New Roman" panose="02020603050405020304" pitchFamily="18" charset="0"/>
              </a:rPr>
              <a:t>(B and C are closely related; A and C are more distantly related)</a:t>
            </a:r>
            <a:endParaRPr lang="en-NZ" sz="2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115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0C76E913-57B0-B586-6CE1-379D908AE7A9}"/>
              </a:ext>
            </a:extLst>
          </p:cNvPr>
          <p:cNvGraphicFramePr>
            <a:graphicFrameLocks noGrp="1"/>
          </p:cNvGraphicFramePr>
          <p:nvPr>
            <p:extLst>
              <p:ext uri="{D42A27DB-BD31-4B8C-83A1-F6EECF244321}">
                <p14:modId xmlns:p14="http://schemas.microsoft.com/office/powerpoint/2010/main" val="1729038566"/>
              </p:ext>
            </p:extLst>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r>
                        <a:rPr lang="en-NZ" dirty="0"/>
                        <a:t>4</a:t>
                      </a:r>
                    </a:p>
                  </a:txBody>
                  <a:tcPr/>
                </a:tc>
                <a:tc>
                  <a:txBody>
                    <a:bodyPr/>
                    <a:lstStyle/>
                    <a:p>
                      <a:r>
                        <a:rPr lang="en-NZ" dirty="0"/>
                        <a:t>1</a:t>
                      </a:r>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
        <p:nvSpPr>
          <p:cNvPr id="19" name="Oval 18">
            <a:extLst>
              <a:ext uri="{FF2B5EF4-FFF2-40B4-BE49-F238E27FC236}">
                <a16:creationId xmlns:a16="http://schemas.microsoft.com/office/drawing/2014/main" id="{C5CDC0C0-C945-EE2C-DD2F-1D82DE13FD15}"/>
              </a:ext>
            </a:extLst>
          </p:cNvPr>
          <p:cNvSpPr/>
          <p:nvPr/>
        </p:nvSpPr>
        <p:spPr>
          <a:xfrm>
            <a:off x="3204365" y="3729990"/>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23" name="Rectangle 22">
            <a:extLst>
              <a:ext uri="{FF2B5EF4-FFF2-40B4-BE49-F238E27FC236}">
                <a16:creationId xmlns:a16="http://schemas.microsoft.com/office/drawing/2014/main" id="{E596501F-9B35-6865-AC1B-D567070712C4}"/>
              </a:ext>
            </a:extLst>
          </p:cNvPr>
          <p:cNvSpPr/>
          <p:nvPr/>
        </p:nvSpPr>
        <p:spPr>
          <a:xfrm rot="16200000">
            <a:off x="1296093" y="4428014"/>
            <a:ext cx="1140788" cy="175924"/>
          </a:xfrm>
          <a:custGeom>
            <a:avLst/>
            <a:gdLst>
              <a:gd name="connsiteX0" fmla="*/ 0 w 1140788"/>
              <a:gd name="connsiteY0" fmla="*/ 0 h 175924"/>
              <a:gd name="connsiteX1" fmla="*/ 558986 w 1140788"/>
              <a:gd name="connsiteY1" fmla="*/ 0 h 175924"/>
              <a:gd name="connsiteX2" fmla="*/ 1140788 w 1140788"/>
              <a:gd name="connsiteY2" fmla="*/ 0 h 175924"/>
              <a:gd name="connsiteX3" fmla="*/ 1140788 w 1140788"/>
              <a:gd name="connsiteY3" fmla="*/ 175924 h 175924"/>
              <a:gd name="connsiteX4" fmla="*/ 581802 w 1140788"/>
              <a:gd name="connsiteY4" fmla="*/ 175924 h 175924"/>
              <a:gd name="connsiteX5" fmla="*/ 0 w 1140788"/>
              <a:gd name="connsiteY5" fmla="*/ 175924 h 175924"/>
              <a:gd name="connsiteX6" fmla="*/ 0 w 1140788"/>
              <a:gd name="connsiteY6" fmla="*/ 0 h 17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88" h="175924" extrusionOk="0">
                <a:moveTo>
                  <a:pt x="0" y="0"/>
                </a:moveTo>
                <a:cubicBezTo>
                  <a:pt x="193698" y="-44451"/>
                  <a:pt x="427774" y="58851"/>
                  <a:pt x="558986" y="0"/>
                </a:cubicBezTo>
                <a:cubicBezTo>
                  <a:pt x="690198" y="-58851"/>
                  <a:pt x="915387" y="48938"/>
                  <a:pt x="1140788" y="0"/>
                </a:cubicBezTo>
                <a:cubicBezTo>
                  <a:pt x="1147313" y="43490"/>
                  <a:pt x="1139130" y="139482"/>
                  <a:pt x="1140788" y="175924"/>
                </a:cubicBezTo>
                <a:cubicBezTo>
                  <a:pt x="920900" y="231508"/>
                  <a:pt x="750149" y="121302"/>
                  <a:pt x="581802" y="175924"/>
                </a:cubicBezTo>
                <a:cubicBezTo>
                  <a:pt x="413455" y="230546"/>
                  <a:pt x="277717" y="160403"/>
                  <a:pt x="0" y="175924"/>
                </a:cubicBezTo>
                <a:cubicBezTo>
                  <a:pt x="-9023" y="108209"/>
                  <a:pt x="11874" y="58718"/>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DA7F8824-2478-DD9D-B480-3017C87147E6}"/>
              </a:ext>
            </a:extLst>
          </p:cNvPr>
          <p:cNvSpPr/>
          <p:nvPr/>
        </p:nvSpPr>
        <p:spPr>
          <a:xfrm>
            <a:off x="1778525" y="3945581"/>
            <a:ext cx="1310430" cy="202525"/>
          </a:xfrm>
          <a:custGeom>
            <a:avLst/>
            <a:gdLst>
              <a:gd name="connsiteX0" fmla="*/ 0 w 1310430"/>
              <a:gd name="connsiteY0" fmla="*/ 0 h 202525"/>
              <a:gd name="connsiteX1" fmla="*/ 423706 w 1310430"/>
              <a:gd name="connsiteY1" fmla="*/ 0 h 202525"/>
              <a:gd name="connsiteX2" fmla="*/ 860516 w 1310430"/>
              <a:gd name="connsiteY2" fmla="*/ 0 h 202525"/>
              <a:gd name="connsiteX3" fmla="*/ 1310430 w 1310430"/>
              <a:gd name="connsiteY3" fmla="*/ 0 h 202525"/>
              <a:gd name="connsiteX4" fmla="*/ 1310430 w 1310430"/>
              <a:gd name="connsiteY4" fmla="*/ 202525 h 202525"/>
              <a:gd name="connsiteX5" fmla="*/ 873620 w 1310430"/>
              <a:gd name="connsiteY5" fmla="*/ 202525 h 202525"/>
              <a:gd name="connsiteX6" fmla="*/ 449914 w 1310430"/>
              <a:gd name="connsiteY6" fmla="*/ 202525 h 202525"/>
              <a:gd name="connsiteX7" fmla="*/ 0 w 1310430"/>
              <a:gd name="connsiteY7" fmla="*/ 202525 h 202525"/>
              <a:gd name="connsiteX8" fmla="*/ 0 w 1310430"/>
              <a:gd name="connsiteY8" fmla="*/ 0 h 2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202525"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7265" y="76908"/>
                  <a:pt x="1294437" y="146794"/>
                  <a:pt x="1310430" y="202525"/>
                </a:cubicBezTo>
                <a:cubicBezTo>
                  <a:pt x="1170646" y="207445"/>
                  <a:pt x="1039108" y="183525"/>
                  <a:pt x="873620" y="202525"/>
                </a:cubicBezTo>
                <a:cubicBezTo>
                  <a:pt x="708132" y="221525"/>
                  <a:pt x="599840" y="196088"/>
                  <a:pt x="449914" y="202525"/>
                </a:cubicBezTo>
                <a:cubicBezTo>
                  <a:pt x="299988" y="208962"/>
                  <a:pt x="170966" y="191095"/>
                  <a:pt x="0" y="202525"/>
                </a:cubicBezTo>
                <a:cubicBezTo>
                  <a:pt x="-7098" y="140360"/>
                  <a:pt x="6137" y="5647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Rectangle 26">
            <a:extLst>
              <a:ext uri="{FF2B5EF4-FFF2-40B4-BE49-F238E27FC236}">
                <a16:creationId xmlns:a16="http://schemas.microsoft.com/office/drawing/2014/main" id="{123E280A-122A-8E66-8E10-2B09CB2154D1}"/>
              </a:ext>
            </a:extLst>
          </p:cNvPr>
          <p:cNvSpPr/>
          <p:nvPr/>
        </p:nvSpPr>
        <p:spPr>
          <a:xfrm rot="16200000">
            <a:off x="9296303" y="3712612"/>
            <a:ext cx="722784" cy="2364558"/>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8" name="Rectangle 27">
            <a:extLst>
              <a:ext uri="{FF2B5EF4-FFF2-40B4-BE49-F238E27FC236}">
                <a16:creationId xmlns:a16="http://schemas.microsoft.com/office/drawing/2014/main" id="{7C1E4FE4-DD0D-E1EF-1FB8-2B3BD9E9EF9F}"/>
              </a:ext>
            </a:extLst>
          </p:cNvPr>
          <p:cNvSpPr/>
          <p:nvPr/>
        </p:nvSpPr>
        <p:spPr>
          <a:xfrm rot="16200000">
            <a:off x="6539139" y="3334864"/>
            <a:ext cx="1478279" cy="2364558"/>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 name="TextBox 1">
            <a:extLst>
              <a:ext uri="{FF2B5EF4-FFF2-40B4-BE49-F238E27FC236}">
                <a16:creationId xmlns:a16="http://schemas.microsoft.com/office/drawing/2014/main" id="{0870F1A9-6F8E-92F5-B63E-6C0E65C237B0}"/>
              </a:ext>
            </a:extLst>
          </p:cNvPr>
          <p:cNvSpPr txBox="1"/>
          <p:nvPr/>
        </p:nvSpPr>
        <p:spPr>
          <a:xfrm>
            <a:off x="196103" y="904974"/>
            <a:ext cx="11770082" cy="993413"/>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i="1" kern="100" dirty="0">
                <a:ea typeface="Calibri" panose="020F0502020204030204" pitchFamily="34" charset="0"/>
                <a:cs typeface="Times New Roman" panose="02020603050405020304" pitchFamily="18" charset="0"/>
              </a:rPr>
              <a:t>Phylogeny; the history of the evolution of a species or group.</a:t>
            </a:r>
          </a:p>
        </p:txBody>
      </p:sp>
      <p:sp>
        <p:nvSpPr>
          <p:cNvPr id="3" name="TextBox 2">
            <a:extLst>
              <a:ext uri="{FF2B5EF4-FFF2-40B4-BE49-F238E27FC236}">
                <a16:creationId xmlns:a16="http://schemas.microsoft.com/office/drawing/2014/main" id="{28AE4ECB-35F3-86A1-5AB5-5746DCF18364}"/>
              </a:ext>
            </a:extLst>
          </p:cNvPr>
          <p:cNvSpPr txBox="1"/>
          <p:nvPr/>
        </p:nvSpPr>
        <p:spPr>
          <a:xfrm>
            <a:off x="196103" y="2162384"/>
            <a:ext cx="11770082" cy="967765"/>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3a. </a:t>
            </a:r>
            <a:r>
              <a:rPr lang="en-NZ" sz="2400" kern="100" dirty="0">
                <a:ea typeface="Calibri" panose="020F0502020204030204" pitchFamily="34" charset="0"/>
                <a:cs typeface="Calibri" panose="020F0502020204030204" pitchFamily="34" charset="0"/>
              </a:rPr>
              <a:t>Start with the species pair that has the least differences</a:t>
            </a:r>
          </a:p>
          <a:p>
            <a:pPr>
              <a:lnSpc>
                <a:spcPct val="107000"/>
              </a:lnSpc>
              <a:spcAft>
                <a:spcPts val="800"/>
              </a:spcAft>
            </a:pPr>
            <a:r>
              <a:rPr lang="en-NZ" sz="2400" kern="100" dirty="0">
                <a:ea typeface="Calibri" panose="020F0502020204030204" pitchFamily="34" charset="0"/>
                <a:cs typeface="Calibri" panose="020F0502020204030204" pitchFamily="34" charset="0"/>
              </a:rPr>
              <a:t>Starting with B and C:</a:t>
            </a:r>
          </a:p>
        </p:txBody>
      </p:sp>
      <p:sp>
        <p:nvSpPr>
          <p:cNvPr id="4" name="TextBox 3">
            <a:extLst>
              <a:ext uri="{FF2B5EF4-FFF2-40B4-BE49-F238E27FC236}">
                <a16:creationId xmlns:a16="http://schemas.microsoft.com/office/drawing/2014/main" id="{5D7B5B42-131B-1783-D37D-80FB4CFF5941}"/>
              </a:ext>
            </a:extLst>
          </p:cNvPr>
          <p:cNvSpPr txBox="1"/>
          <p:nvPr/>
        </p:nvSpPr>
        <p:spPr>
          <a:xfrm>
            <a:off x="225815" y="438840"/>
            <a:ext cx="11770082" cy="993413"/>
          </a:xfrm>
          <a:prstGeom prst="rect">
            <a:avLst/>
          </a:prstGeom>
          <a:noFill/>
        </p:spPr>
        <p:txBody>
          <a:bodyPr wrap="square">
            <a:spAutoFit/>
          </a:bodyPr>
          <a:lstStyle/>
          <a:p>
            <a:pPr>
              <a:lnSpc>
                <a:spcPct val="107000"/>
              </a:lnSpc>
              <a:spcAft>
                <a:spcPts val="800"/>
              </a:spcAft>
            </a:pPr>
            <a:r>
              <a:rPr lang="en-NZ" sz="2400" b="1" kern="100" dirty="0">
                <a:effectLst/>
                <a:ea typeface="Calibri" panose="020F0502020204030204" pitchFamily="34" charset="0"/>
                <a:cs typeface="Calibri" panose="020F0502020204030204" pitchFamily="34" charset="0"/>
              </a:rPr>
              <a:t> </a:t>
            </a:r>
            <a:endParaRPr lang="en-NZ" sz="2400" b="1"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ea typeface="Calibri" panose="020F0502020204030204" pitchFamily="34" charset="0"/>
                <a:cs typeface="Times New Roman" panose="02020603050405020304" pitchFamily="18" charset="0"/>
              </a:rPr>
              <a:t>Step 3: Building a phylogenetic tree</a:t>
            </a:r>
          </a:p>
        </p:txBody>
      </p:sp>
      <p:sp>
        <p:nvSpPr>
          <p:cNvPr id="9" name="Rectangle 8">
            <a:extLst>
              <a:ext uri="{FF2B5EF4-FFF2-40B4-BE49-F238E27FC236}">
                <a16:creationId xmlns:a16="http://schemas.microsoft.com/office/drawing/2014/main" id="{F68E6730-734B-858C-15E1-B70FFD30E1B4}"/>
              </a:ext>
            </a:extLst>
          </p:cNvPr>
          <p:cNvSpPr/>
          <p:nvPr/>
        </p:nvSpPr>
        <p:spPr>
          <a:xfrm rot="16200000">
            <a:off x="10206023" y="4719569"/>
            <a:ext cx="369552" cy="1442979"/>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23225C65-DAE9-55BF-1DB2-754AA6F7BB9F}"/>
              </a:ext>
            </a:extLst>
          </p:cNvPr>
          <p:cNvSpPr/>
          <p:nvPr/>
        </p:nvSpPr>
        <p:spPr>
          <a:xfrm>
            <a:off x="1778525" y="4979193"/>
            <a:ext cx="1310430" cy="107177"/>
          </a:xfrm>
          <a:custGeom>
            <a:avLst/>
            <a:gdLst>
              <a:gd name="connsiteX0" fmla="*/ 0 w 1310430"/>
              <a:gd name="connsiteY0" fmla="*/ 0 h 107177"/>
              <a:gd name="connsiteX1" fmla="*/ 423706 w 1310430"/>
              <a:gd name="connsiteY1" fmla="*/ 0 h 107177"/>
              <a:gd name="connsiteX2" fmla="*/ 860516 w 1310430"/>
              <a:gd name="connsiteY2" fmla="*/ 0 h 107177"/>
              <a:gd name="connsiteX3" fmla="*/ 1310430 w 1310430"/>
              <a:gd name="connsiteY3" fmla="*/ 0 h 107177"/>
              <a:gd name="connsiteX4" fmla="*/ 1310430 w 1310430"/>
              <a:gd name="connsiteY4" fmla="*/ 107177 h 107177"/>
              <a:gd name="connsiteX5" fmla="*/ 873620 w 1310430"/>
              <a:gd name="connsiteY5" fmla="*/ 107177 h 107177"/>
              <a:gd name="connsiteX6" fmla="*/ 449914 w 1310430"/>
              <a:gd name="connsiteY6" fmla="*/ 107177 h 107177"/>
              <a:gd name="connsiteX7" fmla="*/ 0 w 1310430"/>
              <a:gd name="connsiteY7" fmla="*/ 107177 h 107177"/>
              <a:gd name="connsiteX8" fmla="*/ 0 w 1310430"/>
              <a:gd name="connsiteY8" fmla="*/ 0 h 10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107177"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2876" y="47108"/>
                  <a:pt x="1308629" y="56189"/>
                  <a:pt x="1310430" y="107177"/>
                </a:cubicBezTo>
                <a:cubicBezTo>
                  <a:pt x="1170646" y="112097"/>
                  <a:pt x="1039108" y="88177"/>
                  <a:pt x="873620" y="107177"/>
                </a:cubicBezTo>
                <a:cubicBezTo>
                  <a:pt x="708132" y="126177"/>
                  <a:pt x="599840" y="100740"/>
                  <a:pt x="449914" y="107177"/>
                </a:cubicBezTo>
                <a:cubicBezTo>
                  <a:pt x="299988" y="113614"/>
                  <a:pt x="170966" y="95747"/>
                  <a:pt x="0" y="107177"/>
                </a:cubicBezTo>
                <a:cubicBezTo>
                  <a:pt x="-6069" y="54771"/>
                  <a:pt x="11" y="4049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2A5D514D-771A-65BC-3077-1CB0A1FFAE74}"/>
              </a:ext>
            </a:extLst>
          </p:cNvPr>
          <p:cNvSpPr/>
          <p:nvPr/>
        </p:nvSpPr>
        <p:spPr>
          <a:xfrm rot="16200000">
            <a:off x="10194409" y="3619037"/>
            <a:ext cx="369552" cy="1442979"/>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Rectangle 12">
            <a:extLst>
              <a:ext uri="{FF2B5EF4-FFF2-40B4-BE49-F238E27FC236}">
                <a16:creationId xmlns:a16="http://schemas.microsoft.com/office/drawing/2014/main" id="{9949464F-F6B2-ECC2-454A-50EB73E5F999}"/>
              </a:ext>
            </a:extLst>
          </p:cNvPr>
          <p:cNvSpPr/>
          <p:nvPr/>
        </p:nvSpPr>
        <p:spPr>
          <a:xfrm rot="16200000">
            <a:off x="7692071" y="4858882"/>
            <a:ext cx="369554" cy="119713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 name="Oval 13">
            <a:extLst>
              <a:ext uri="{FF2B5EF4-FFF2-40B4-BE49-F238E27FC236}">
                <a16:creationId xmlns:a16="http://schemas.microsoft.com/office/drawing/2014/main" id="{62D55224-4E96-F721-D17C-84C0588A6A3B}"/>
              </a:ext>
            </a:extLst>
          </p:cNvPr>
          <p:cNvSpPr/>
          <p:nvPr/>
        </p:nvSpPr>
        <p:spPr>
          <a:xfrm>
            <a:off x="3204365" y="4710012"/>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Tree>
    <p:extLst>
      <p:ext uri="{BB962C8B-B14F-4D97-AF65-F5344CB8AC3E}">
        <p14:creationId xmlns:p14="http://schemas.microsoft.com/office/powerpoint/2010/main" val="168791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4" grpId="0" animBg="1"/>
      <p:bldP spid="27" grpId="0" animBg="1"/>
      <p:bldP spid="28" grpId="0" animBg="1"/>
      <p:bldP spid="9" grpId="0" animBg="1"/>
      <p:bldP spid="10"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0C76E913-57B0-B586-6CE1-379D908AE7A9}"/>
              </a:ext>
            </a:extLst>
          </p:cNvPr>
          <p:cNvGraphicFramePr>
            <a:graphicFrameLocks noGrp="1"/>
          </p:cNvGraphicFramePr>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r>
                        <a:rPr lang="en-NZ" dirty="0"/>
                        <a:t>4</a:t>
                      </a:r>
                    </a:p>
                  </a:txBody>
                  <a:tcPr/>
                </a:tc>
                <a:tc>
                  <a:txBody>
                    <a:bodyPr/>
                    <a:lstStyle/>
                    <a:p>
                      <a:r>
                        <a:rPr lang="en-NZ" dirty="0"/>
                        <a:t>1</a:t>
                      </a:r>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
        <p:nvSpPr>
          <p:cNvPr id="19" name="Oval 18">
            <a:extLst>
              <a:ext uri="{FF2B5EF4-FFF2-40B4-BE49-F238E27FC236}">
                <a16:creationId xmlns:a16="http://schemas.microsoft.com/office/drawing/2014/main" id="{C5CDC0C0-C945-EE2C-DD2F-1D82DE13FD15}"/>
              </a:ext>
            </a:extLst>
          </p:cNvPr>
          <p:cNvSpPr/>
          <p:nvPr/>
        </p:nvSpPr>
        <p:spPr>
          <a:xfrm>
            <a:off x="3204365" y="3729990"/>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23" name="Rectangle 22">
            <a:extLst>
              <a:ext uri="{FF2B5EF4-FFF2-40B4-BE49-F238E27FC236}">
                <a16:creationId xmlns:a16="http://schemas.microsoft.com/office/drawing/2014/main" id="{E596501F-9B35-6865-AC1B-D567070712C4}"/>
              </a:ext>
            </a:extLst>
          </p:cNvPr>
          <p:cNvSpPr/>
          <p:nvPr/>
        </p:nvSpPr>
        <p:spPr>
          <a:xfrm rot="16200000">
            <a:off x="1296093" y="4428014"/>
            <a:ext cx="1140788" cy="175924"/>
          </a:xfrm>
          <a:custGeom>
            <a:avLst/>
            <a:gdLst>
              <a:gd name="connsiteX0" fmla="*/ 0 w 1140788"/>
              <a:gd name="connsiteY0" fmla="*/ 0 h 175924"/>
              <a:gd name="connsiteX1" fmla="*/ 558986 w 1140788"/>
              <a:gd name="connsiteY1" fmla="*/ 0 h 175924"/>
              <a:gd name="connsiteX2" fmla="*/ 1140788 w 1140788"/>
              <a:gd name="connsiteY2" fmla="*/ 0 h 175924"/>
              <a:gd name="connsiteX3" fmla="*/ 1140788 w 1140788"/>
              <a:gd name="connsiteY3" fmla="*/ 175924 h 175924"/>
              <a:gd name="connsiteX4" fmla="*/ 581802 w 1140788"/>
              <a:gd name="connsiteY4" fmla="*/ 175924 h 175924"/>
              <a:gd name="connsiteX5" fmla="*/ 0 w 1140788"/>
              <a:gd name="connsiteY5" fmla="*/ 175924 h 175924"/>
              <a:gd name="connsiteX6" fmla="*/ 0 w 1140788"/>
              <a:gd name="connsiteY6" fmla="*/ 0 h 17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88" h="175924" extrusionOk="0">
                <a:moveTo>
                  <a:pt x="0" y="0"/>
                </a:moveTo>
                <a:cubicBezTo>
                  <a:pt x="193698" y="-44451"/>
                  <a:pt x="427774" y="58851"/>
                  <a:pt x="558986" y="0"/>
                </a:cubicBezTo>
                <a:cubicBezTo>
                  <a:pt x="690198" y="-58851"/>
                  <a:pt x="915387" y="48938"/>
                  <a:pt x="1140788" y="0"/>
                </a:cubicBezTo>
                <a:cubicBezTo>
                  <a:pt x="1147313" y="43490"/>
                  <a:pt x="1139130" y="139482"/>
                  <a:pt x="1140788" y="175924"/>
                </a:cubicBezTo>
                <a:cubicBezTo>
                  <a:pt x="920900" y="231508"/>
                  <a:pt x="750149" y="121302"/>
                  <a:pt x="581802" y="175924"/>
                </a:cubicBezTo>
                <a:cubicBezTo>
                  <a:pt x="413455" y="230546"/>
                  <a:pt x="277717" y="160403"/>
                  <a:pt x="0" y="175924"/>
                </a:cubicBezTo>
                <a:cubicBezTo>
                  <a:pt x="-9023" y="108209"/>
                  <a:pt x="11874" y="58718"/>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DA7F8824-2478-DD9D-B480-3017C87147E6}"/>
              </a:ext>
            </a:extLst>
          </p:cNvPr>
          <p:cNvSpPr/>
          <p:nvPr/>
        </p:nvSpPr>
        <p:spPr>
          <a:xfrm>
            <a:off x="1778525" y="3945581"/>
            <a:ext cx="1310430" cy="202525"/>
          </a:xfrm>
          <a:custGeom>
            <a:avLst/>
            <a:gdLst>
              <a:gd name="connsiteX0" fmla="*/ 0 w 1310430"/>
              <a:gd name="connsiteY0" fmla="*/ 0 h 202525"/>
              <a:gd name="connsiteX1" fmla="*/ 423706 w 1310430"/>
              <a:gd name="connsiteY1" fmla="*/ 0 h 202525"/>
              <a:gd name="connsiteX2" fmla="*/ 860516 w 1310430"/>
              <a:gd name="connsiteY2" fmla="*/ 0 h 202525"/>
              <a:gd name="connsiteX3" fmla="*/ 1310430 w 1310430"/>
              <a:gd name="connsiteY3" fmla="*/ 0 h 202525"/>
              <a:gd name="connsiteX4" fmla="*/ 1310430 w 1310430"/>
              <a:gd name="connsiteY4" fmla="*/ 202525 h 202525"/>
              <a:gd name="connsiteX5" fmla="*/ 873620 w 1310430"/>
              <a:gd name="connsiteY5" fmla="*/ 202525 h 202525"/>
              <a:gd name="connsiteX6" fmla="*/ 449914 w 1310430"/>
              <a:gd name="connsiteY6" fmla="*/ 202525 h 202525"/>
              <a:gd name="connsiteX7" fmla="*/ 0 w 1310430"/>
              <a:gd name="connsiteY7" fmla="*/ 202525 h 202525"/>
              <a:gd name="connsiteX8" fmla="*/ 0 w 1310430"/>
              <a:gd name="connsiteY8" fmla="*/ 0 h 2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202525"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7265" y="76908"/>
                  <a:pt x="1294437" y="146794"/>
                  <a:pt x="1310430" y="202525"/>
                </a:cubicBezTo>
                <a:cubicBezTo>
                  <a:pt x="1170646" y="207445"/>
                  <a:pt x="1039108" y="183525"/>
                  <a:pt x="873620" y="202525"/>
                </a:cubicBezTo>
                <a:cubicBezTo>
                  <a:pt x="708132" y="221525"/>
                  <a:pt x="599840" y="196088"/>
                  <a:pt x="449914" y="202525"/>
                </a:cubicBezTo>
                <a:cubicBezTo>
                  <a:pt x="299988" y="208962"/>
                  <a:pt x="170966" y="191095"/>
                  <a:pt x="0" y="202525"/>
                </a:cubicBezTo>
                <a:cubicBezTo>
                  <a:pt x="-7098" y="140360"/>
                  <a:pt x="6137" y="5647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Rectangle 26">
            <a:extLst>
              <a:ext uri="{FF2B5EF4-FFF2-40B4-BE49-F238E27FC236}">
                <a16:creationId xmlns:a16="http://schemas.microsoft.com/office/drawing/2014/main" id="{123E280A-122A-8E66-8E10-2B09CB2154D1}"/>
              </a:ext>
            </a:extLst>
          </p:cNvPr>
          <p:cNvSpPr/>
          <p:nvPr/>
        </p:nvSpPr>
        <p:spPr>
          <a:xfrm rot="16200000">
            <a:off x="9079427" y="3929487"/>
            <a:ext cx="1156535" cy="2364558"/>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 name="TextBox 1">
            <a:extLst>
              <a:ext uri="{FF2B5EF4-FFF2-40B4-BE49-F238E27FC236}">
                <a16:creationId xmlns:a16="http://schemas.microsoft.com/office/drawing/2014/main" id="{0870F1A9-6F8E-92F5-B63E-6C0E65C237B0}"/>
              </a:ext>
            </a:extLst>
          </p:cNvPr>
          <p:cNvSpPr txBox="1"/>
          <p:nvPr/>
        </p:nvSpPr>
        <p:spPr>
          <a:xfrm>
            <a:off x="196103" y="904974"/>
            <a:ext cx="11770082" cy="993413"/>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i="1" kern="100" dirty="0">
                <a:ea typeface="Calibri" panose="020F0502020204030204" pitchFamily="34" charset="0"/>
                <a:cs typeface="Times New Roman" panose="02020603050405020304" pitchFamily="18" charset="0"/>
              </a:rPr>
              <a:t>Phylogeny; the history of the evolution of a species or group.</a:t>
            </a:r>
          </a:p>
        </p:txBody>
      </p:sp>
      <p:sp>
        <p:nvSpPr>
          <p:cNvPr id="3" name="TextBox 2">
            <a:extLst>
              <a:ext uri="{FF2B5EF4-FFF2-40B4-BE49-F238E27FC236}">
                <a16:creationId xmlns:a16="http://schemas.microsoft.com/office/drawing/2014/main" id="{28AE4ECB-35F3-86A1-5AB5-5746DCF18364}"/>
              </a:ext>
            </a:extLst>
          </p:cNvPr>
          <p:cNvSpPr txBox="1"/>
          <p:nvPr/>
        </p:nvSpPr>
        <p:spPr>
          <a:xfrm>
            <a:off x="196103" y="2162384"/>
            <a:ext cx="11770082" cy="1465529"/>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3a. </a:t>
            </a:r>
            <a:r>
              <a:rPr lang="en-NZ" sz="2400" kern="100" dirty="0">
                <a:ea typeface="Calibri" panose="020F0502020204030204" pitchFamily="34" charset="0"/>
                <a:cs typeface="Calibri" panose="020F0502020204030204" pitchFamily="34" charset="0"/>
              </a:rPr>
              <a:t>Start with the species pair that has the least differences</a:t>
            </a:r>
          </a:p>
          <a:p>
            <a:pPr>
              <a:lnSpc>
                <a:spcPct val="107000"/>
              </a:lnSpc>
              <a:spcAft>
                <a:spcPts val="800"/>
              </a:spcAft>
            </a:pPr>
            <a:r>
              <a:rPr lang="en-NZ" sz="2400" kern="100" dirty="0">
                <a:ea typeface="Calibri" panose="020F0502020204030204" pitchFamily="34" charset="0"/>
                <a:cs typeface="Calibri" panose="020F0502020204030204" pitchFamily="34" charset="0"/>
              </a:rPr>
              <a:t>Starting with B and C:</a:t>
            </a:r>
          </a:p>
          <a:p>
            <a:pPr>
              <a:lnSpc>
                <a:spcPct val="107000"/>
              </a:lnSpc>
              <a:spcAft>
                <a:spcPts val="800"/>
              </a:spcAft>
            </a:pPr>
            <a:r>
              <a:rPr lang="en-NZ" sz="2400" i="1" kern="100" dirty="0">
                <a:ea typeface="Calibri" panose="020F0502020204030204" pitchFamily="34" charset="0"/>
                <a:cs typeface="Calibri" panose="020F0502020204030204" pitchFamily="34" charset="0"/>
              </a:rPr>
              <a:t>Now working from least -&gt; most, adding new species</a:t>
            </a:r>
          </a:p>
        </p:txBody>
      </p:sp>
      <p:sp>
        <p:nvSpPr>
          <p:cNvPr id="4" name="TextBox 3">
            <a:extLst>
              <a:ext uri="{FF2B5EF4-FFF2-40B4-BE49-F238E27FC236}">
                <a16:creationId xmlns:a16="http://schemas.microsoft.com/office/drawing/2014/main" id="{5D7B5B42-131B-1783-D37D-80FB4CFF5941}"/>
              </a:ext>
            </a:extLst>
          </p:cNvPr>
          <p:cNvSpPr txBox="1"/>
          <p:nvPr/>
        </p:nvSpPr>
        <p:spPr>
          <a:xfrm>
            <a:off x="225815" y="438840"/>
            <a:ext cx="11770082" cy="993413"/>
          </a:xfrm>
          <a:prstGeom prst="rect">
            <a:avLst/>
          </a:prstGeom>
          <a:noFill/>
        </p:spPr>
        <p:txBody>
          <a:bodyPr wrap="square">
            <a:spAutoFit/>
          </a:bodyPr>
          <a:lstStyle/>
          <a:p>
            <a:pPr>
              <a:lnSpc>
                <a:spcPct val="107000"/>
              </a:lnSpc>
              <a:spcAft>
                <a:spcPts val="800"/>
              </a:spcAft>
            </a:pPr>
            <a:r>
              <a:rPr lang="en-NZ" sz="2400" b="1" kern="100" dirty="0">
                <a:effectLst/>
                <a:ea typeface="Calibri" panose="020F0502020204030204" pitchFamily="34" charset="0"/>
                <a:cs typeface="Calibri" panose="020F0502020204030204" pitchFamily="34" charset="0"/>
              </a:rPr>
              <a:t> </a:t>
            </a:r>
            <a:endParaRPr lang="en-NZ" sz="2400" b="1"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ea typeface="Calibri" panose="020F0502020204030204" pitchFamily="34" charset="0"/>
                <a:cs typeface="Times New Roman" panose="02020603050405020304" pitchFamily="18" charset="0"/>
              </a:rPr>
              <a:t>Step 3: Building a phylogenetic tree</a:t>
            </a:r>
          </a:p>
        </p:txBody>
      </p:sp>
      <p:sp>
        <p:nvSpPr>
          <p:cNvPr id="9" name="Rectangle 8">
            <a:extLst>
              <a:ext uri="{FF2B5EF4-FFF2-40B4-BE49-F238E27FC236}">
                <a16:creationId xmlns:a16="http://schemas.microsoft.com/office/drawing/2014/main" id="{F68E6730-734B-858C-15E1-B70FFD30E1B4}"/>
              </a:ext>
            </a:extLst>
          </p:cNvPr>
          <p:cNvSpPr/>
          <p:nvPr/>
        </p:nvSpPr>
        <p:spPr>
          <a:xfrm rot="16200000">
            <a:off x="10206023" y="4719569"/>
            <a:ext cx="369552" cy="1442979"/>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23225C65-DAE9-55BF-1DB2-754AA6F7BB9F}"/>
              </a:ext>
            </a:extLst>
          </p:cNvPr>
          <p:cNvSpPr/>
          <p:nvPr/>
        </p:nvSpPr>
        <p:spPr>
          <a:xfrm>
            <a:off x="1778525" y="4979193"/>
            <a:ext cx="1310430" cy="107177"/>
          </a:xfrm>
          <a:custGeom>
            <a:avLst/>
            <a:gdLst>
              <a:gd name="connsiteX0" fmla="*/ 0 w 1310430"/>
              <a:gd name="connsiteY0" fmla="*/ 0 h 107177"/>
              <a:gd name="connsiteX1" fmla="*/ 423706 w 1310430"/>
              <a:gd name="connsiteY1" fmla="*/ 0 h 107177"/>
              <a:gd name="connsiteX2" fmla="*/ 860516 w 1310430"/>
              <a:gd name="connsiteY2" fmla="*/ 0 h 107177"/>
              <a:gd name="connsiteX3" fmla="*/ 1310430 w 1310430"/>
              <a:gd name="connsiteY3" fmla="*/ 0 h 107177"/>
              <a:gd name="connsiteX4" fmla="*/ 1310430 w 1310430"/>
              <a:gd name="connsiteY4" fmla="*/ 107177 h 107177"/>
              <a:gd name="connsiteX5" fmla="*/ 873620 w 1310430"/>
              <a:gd name="connsiteY5" fmla="*/ 107177 h 107177"/>
              <a:gd name="connsiteX6" fmla="*/ 449914 w 1310430"/>
              <a:gd name="connsiteY6" fmla="*/ 107177 h 107177"/>
              <a:gd name="connsiteX7" fmla="*/ 0 w 1310430"/>
              <a:gd name="connsiteY7" fmla="*/ 107177 h 107177"/>
              <a:gd name="connsiteX8" fmla="*/ 0 w 1310430"/>
              <a:gd name="connsiteY8" fmla="*/ 0 h 10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107177"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2876" y="47108"/>
                  <a:pt x="1308629" y="56189"/>
                  <a:pt x="1310430" y="107177"/>
                </a:cubicBezTo>
                <a:cubicBezTo>
                  <a:pt x="1170646" y="112097"/>
                  <a:pt x="1039108" y="88177"/>
                  <a:pt x="873620" y="107177"/>
                </a:cubicBezTo>
                <a:cubicBezTo>
                  <a:pt x="708132" y="126177"/>
                  <a:pt x="599840" y="100740"/>
                  <a:pt x="449914" y="107177"/>
                </a:cubicBezTo>
                <a:cubicBezTo>
                  <a:pt x="299988" y="113614"/>
                  <a:pt x="170966" y="95747"/>
                  <a:pt x="0" y="107177"/>
                </a:cubicBezTo>
                <a:cubicBezTo>
                  <a:pt x="-6069" y="54771"/>
                  <a:pt x="11" y="4049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2A5D514D-771A-65BC-3077-1CB0A1FFAE74}"/>
              </a:ext>
            </a:extLst>
          </p:cNvPr>
          <p:cNvSpPr/>
          <p:nvPr/>
        </p:nvSpPr>
        <p:spPr>
          <a:xfrm rot="16200000">
            <a:off x="9607370" y="3023799"/>
            <a:ext cx="361354" cy="262525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 name="Rectangle 12">
            <a:extLst>
              <a:ext uri="{FF2B5EF4-FFF2-40B4-BE49-F238E27FC236}">
                <a16:creationId xmlns:a16="http://schemas.microsoft.com/office/drawing/2014/main" id="{9949464F-F6B2-ECC2-454A-50EB73E5F999}"/>
              </a:ext>
            </a:extLst>
          </p:cNvPr>
          <p:cNvSpPr/>
          <p:nvPr/>
        </p:nvSpPr>
        <p:spPr>
          <a:xfrm rot="16200000">
            <a:off x="7692071" y="4858882"/>
            <a:ext cx="369554" cy="119713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 name="Oval 13">
            <a:extLst>
              <a:ext uri="{FF2B5EF4-FFF2-40B4-BE49-F238E27FC236}">
                <a16:creationId xmlns:a16="http://schemas.microsoft.com/office/drawing/2014/main" id="{62D55224-4E96-F721-D17C-84C0588A6A3B}"/>
              </a:ext>
            </a:extLst>
          </p:cNvPr>
          <p:cNvSpPr/>
          <p:nvPr/>
        </p:nvSpPr>
        <p:spPr>
          <a:xfrm>
            <a:off x="3204365" y="4710012"/>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5" name="Rectangle 14">
            <a:extLst>
              <a:ext uri="{FF2B5EF4-FFF2-40B4-BE49-F238E27FC236}">
                <a16:creationId xmlns:a16="http://schemas.microsoft.com/office/drawing/2014/main" id="{ED884495-3B50-763F-129F-F58E2A77E0F0}"/>
              </a:ext>
            </a:extLst>
          </p:cNvPr>
          <p:cNvSpPr/>
          <p:nvPr/>
        </p:nvSpPr>
        <p:spPr>
          <a:xfrm>
            <a:off x="468093" y="4533498"/>
            <a:ext cx="1310430" cy="107177"/>
          </a:xfrm>
          <a:custGeom>
            <a:avLst/>
            <a:gdLst>
              <a:gd name="connsiteX0" fmla="*/ 0 w 1310430"/>
              <a:gd name="connsiteY0" fmla="*/ 0 h 107177"/>
              <a:gd name="connsiteX1" fmla="*/ 423706 w 1310430"/>
              <a:gd name="connsiteY1" fmla="*/ 0 h 107177"/>
              <a:gd name="connsiteX2" fmla="*/ 860516 w 1310430"/>
              <a:gd name="connsiteY2" fmla="*/ 0 h 107177"/>
              <a:gd name="connsiteX3" fmla="*/ 1310430 w 1310430"/>
              <a:gd name="connsiteY3" fmla="*/ 0 h 107177"/>
              <a:gd name="connsiteX4" fmla="*/ 1310430 w 1310430"/>
              <a:gd name="connsiteY4" fmla="*/ 107177 h 107177"/>
              <a:gd name="connsiteX5" fmla="*/ 873620 w 1310430"/>
              <a:gd name="connsiteY5" fmla="*/ 107177 h 107177"/>
              <a:gd name="connsiteX6" fmla="*/ 449914 w 1310430"/>
              <a:gd name="connsiteY6" fmla="*/ 107177 h 107177"/>
              <a:gd name="connsiteX7" fmla="*/ 0 w 1310430"/>
              <a:gd name="connsiteY7" fmla="*/ 107177 h 107177"/>
              <a:gd name="connsiteX8" fmla="*/ 0 w 1310430"/>
              <a:gd name="connsiteY8" fmla="*/ 0 h 10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107177"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2876" y="47108"/>
                  <a:pt x="1308629" y="56189"/>
                  <a:pt x="1310430" y="107177"/>
                </a:cubicBezTo>
                <a:cubicBezTo>
                  <a:pt x="1170646" y="112097"/>
                  <a:pt x="1039108" y="88177"/>
                  <a:pt x="873620" y="107177"/>
                </a:cubicBezTo>
                <a:cubicBezTo>
                  <a:pt x="708132" y="126177"/>
                  <a:pt x="599840" y="100740"/>
                  <a:pt x="449914" y="107177"/>
                </a:cubicBezTo>
                <a:cubicBezTo>
                  <a:pt x="299988" y="113614"/>
                  <a:pt x="170966" y="95747"/>
                  <a:pt x="0" y="107177"/>
                </a:cubicBezTo>
                <a:cubicBezTo>
                  <a:pt x="-6069" y="54771"/>
                  <a:pt x="11" y="4049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a:extLst>
              <a:ext uri="{FF2B5EF4-FFF2-40B4-BE49-F238E27FC236}">
                <a16:creationId xmlns:a16="http://schemas.microsoft.com/office/drawing/2014/main" id="{0362847B-7CE3-FEC8-4073-70D80DFEDB0E}"/>
              </a:ext>
            </a:extLst>
          </p:cNvPr>
          <p:cNvSpPr/>
          <p:nvPr/>
        </p:nvSpPr>
        <p:spPr>
          <a:xfrm rot="16200000">
            <a:off x="-14341" y="5015930"/>
            <a:ext cx="1140788" cy="175924"/>
          </a:xfrm>
          <a:custGeom>
            <a:avLst/>
            <a:gdLst>
              <a:gd name="connsiteX0" fmla="*/ 0 w 1140788"/>
              <a:gd name="connsiteY0" fmla="*/ 0 h 175924"/>
              <a:gd name="connsiteX1" fmla="*/ 558986 w 1140788"/>
              <a:gd name="connsiteY1" fmla="*/ 0 h 175924"/>
              <a:gd name="connsiteX2" fmla="*/ 1140788 w 1140788"/>
              <a:gd name="connsiteY2" fmla="*/ 0 h 175924"/>
              <a:gd name="connsiteX3" fmla="*/ 1140788 w 1140788"/>
              <a:gd name="connsiteY3" fmla="*/ 175924 h 175924"/>
              <a:gd name="connsiteX4" fmla="*/ 581802 w 1140788"/>
              <a:gd name="connsiteY4" fmla="*/ 175924 h 175924"/>
              <a:gd name="connsiteX5" fmla="*/ 0 w 1140788"/>
              <a:gd name="connsiteY5" fmla="*/ 175924 h 175924"/>
              <a:gd name="connsiteX6" fmla="*/ 0 w 1140788"/>
              <a:gd name="connsiteY6" fmla="*/ 0 h 17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88" h="175924" extrusionOk="0">
                <a:moveTo>
                  <a:pt x="0" y="0"/>
                </a:moveTo>
                <a:cubicBezTo>
                  <a:pt x="193698" y="-44451"/>
                  <a:pt x="427774" y="58851"/>
                  <a:pt x="558986" y="0"/>
                </a:cubicBezTo>
                <a:cubicBezTo>
                  <a:pt x="690198" y="-58851"/>
                  <a:pt x="915387" y="48938"/>
                  <a:pt x="1140788" y="0"/>
                </a:cubicBezTo>
                <a:cubicBezTo>
                  <a:pt x="1147313" y="43490"/>
                  <a:pt x="1139130" y="139482"/>
                  <a:pt x="1140788" y="175924"/>
                </a:cubicBezTo>
                <a:cubicBezTo>
                  <a:pt x="920900" y="231508"/>
                  <a:pt x="750149" y="121302"/>
                  <a:pt x="581802" y="175924"/>
                </a:cubicBezTo>
                <a:cubicBezTo>
                  <a:pt x="413455" y="230546"/>
                  <a:pt x="277717" y="160403"/>
                  <a:pt x="0" y="175924"/>
                </a:cubicBezTo>
                <a:cubicBezTo>
                  <a:pt x="-9023" y="108209"/>
                  <a:pt x="11874" y="58718"/>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4068EA69-925F-37CD-66AD-AD8D7D84B5EF}"/>
              </a:ext>
            </a:extLst>
          </p:cNvPr>
          <p:cNvSpPr/>
          <p:nvPr/>
        </p:nvSpPr>
        <p:spPr>
          <a:xfrm>
            <a:off x="696813" y="5567109"/>
            <a:ext cx="2507552" cy="122925"/>
          </a:xfrm>
          <a:custGeom>
            <a:avLst/>
            <a:gdLst>
              <a:gd name="connsiteX0" fmla="*/ 0 w 2507552"/>
              <a:gd name="connsiteY0" fmla="*/ 0 h 122925"/>
              <a:gd name="connsiteX1" fmla="*/ 476435 w 2507552"/>
              <a:gd name="connsiteY1" fmla="*/ 0 h 122925"/>
              <a:gd name="connsiteX2" fmla="*/ 977945 w 2507552"/>
              <a:gd name="connsiteY2" fmla="*/ 0 h 122925"/>
              <a:gd name="connsiteX3" fmla="*/ 1504531 w 2507552"/>
              <a:gd name="connsiteY3" fmla="*/ 0 h 122925"/>
              <a:gd name="connsiteX4" fmla="*/ 1930815 w 2507552"/>
              <a:gd name="connsiteY4" fmla="*/ 0 h 122925"/>
              <a:gd name="connsiteX5" fmla="*/ 2507552 w 2507552"/>
              <a:gd name="connsiteY5" fmla="*/ 0 h 122925"/>
              <a:gd name="connsiteX6" fmla="*/ 2507552 w 2507552"/>
              <a:gd name="connsiteY6" fmla="*/ 122925 h 122925"/>
              <a:gd name="connsiteX7" fmla="*/ 1980966 w 2507552"/>
              <a:gd name="connsiteY7" fmla="*/ 122925 h 122925"/>
              <a:gd name="connsiteX8" fmla="*/ 1429305 w 2507552"/>
              <a:gd name="connsiteY8" fmla="*/ 122925 h 122925"/>
              <a:gd name="connsiteX9" fmla="*/ 977945 w 2507552"/>
              <a:gd name="connsiteY9" fmla="*/ 122925 h 122925"/>
              <a:gd name="connsiteX10" fmla="*/ 526586 w 2507552"/>
              <a:gd name="connsiteY10" fmla="*/ 122925 h 122925"/>
              <a:gd name="connsiteX11" fmla="*/ 0 w 2507552"/>
              <a:gd name="connsiteY11" fmla="*/ 122925 h 122925"/>
              <a:gd name="connsiteX12" fmla="*/ 0 w 2507552"/>
              <a:gd name="connsiteY12" fmla="*/ 0 h 12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7552" h="122925" extrusionOk="0">
                <a:moveTo>
                  <a:pt x="0" y="0"/>
                </a:moveTo>
                <a:cubicBezTo>
                  <a:pt x="177094" y="-27553"/>
                  <a:pt x="250966" y="22400"/>
                  <a:pt x="476435" y="0"/>
                </a:cubicBezTo>
                <a:cubicBezTo>
                  <a:pt x="701904" y="-22400"/>
                  <a:pt x="839277" y="10093"/>
                  <a:pt x="977945" y="0"/>
                </a:cubicBezTo>
                <a:cubicBezTo>
                  <a:pt x="1116613" y="-10093"/>
                  <a:pt x="1308987" y="15794"/>
                  <a:pt x="1504531" y="0"/>
                </a:cubicBezTo>
                <a:cubicBezTo>
                  <a:pt x="1700075" y="-15794"/>
                  <a:pt x="1722189" y="19789"/>
                  <a:pt x="1930815" y="0"/>
                </a:cubicBezTo>
                <a:cubicBezTo>
                  <a:pt x="2139441" y="-19789"/>
                  <a:pt x="2299608" y="453"/>
                  <a:pt x="2507552" y="0"/>
                </a:cubicBezTo>
                <a:cubicBezTo>
                  <a:pt x="2514273" y="29178"/>
                  <a:pt x="2494932" y="76948"/>
                  <a:pt x="2507552" y="122925"/>
                </a:cubicBezTo>
                <a:cubicBezTo>
                  <a:pt x="2381418" y="164046"/>
                  <a:pt x="2138943" y="93983"/>
                  <a:pt x="1980966" y="122925"/>
                </a:cubicBezTo>
                <a:cubicBezTo>
                  <a:pt x="1822989" y="151867"/>
                  <a:pt x="1561838" y="75677"/>
                  <a:pt x="1429305" y="122925"/>
                </a:cubicBezTo>
                <a:cubicBezTo>
                  <a:pt x="1296772" y="170173"/>
                  <a:pt x="1160545" y="74892"/>
                  <a:pt x="977945" y="122925"/>
                </a:cubicBezTo>
                <a:cubicBezTo>
                  <a:pt x="795345" y="170958"/>
                  <a:pt x="680037" y="100686"/>
                  <a:pt x="526586" y="122925"/>
                </a:cubicBezTo>
                <a:cubicBezTo>
                  <a:pt x="373135" y="145164"/>
                  <a:pt x="114118" y="74256"/>
                  <a:pt x="0" y="122925"/>
                </a:cubicBezTo>
                <a:cubicBezTo>
                  <a:pt x="-11725" y="65128"/>
                  <a:pt x="2083" y="36867"/>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5B815A39-DADD-049A-B92A-00588C5249B1}"/>
              </a:ext>
            </a:extLst>
          </p:cNvPr>
          <p:cNvSpPr/>
          <p:nvPr/>
        </p:nvSpPr>
        <p:spPr>
          <a:xfrm rot="16200000">
            <a:off x="6986054" y="3410335"/>
            <a:ext cx="369554" cy="254974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Oval 19">
            <a:extLst>
              <a:ext uri="{FF2B5EF4-FFF2-40B4-BE49-F238E27FC236}">
                <a16:creationId xmlns:a16="http://schemas.microsoft.com/office/drawing/2014/main" id="{C52FAA63-63F8-E4C7-9484-D4F4C9749C90}"/>
              </a:ext>
            </a:extLst>
          </p:cNvPr>
          <p:cNvSpPr/>
          <p:nvPr/>
        </p:nvSpPr>
        <p:spPr>
          <a:xfrm>
            <a:off x="3430125" y="5373047"/>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A</a:t>
            </a:r>
          </a:p>
        </p:txBody>
      </p:sp>
    </p:spTree>
    <p:extLst>
      <p:ext uri="{BB962C8B-B14F-4D97-AF65-F5344CB8AC3E}">
        <p14:creationId xmlns:p14="http://schemas.microsoft.com/office/powerpoint/2010/main" val="491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0C76E913-57B0-B586-6CE1-379D908AE7A9}"/>
              </a:ext>
            </a:extLst>
          </p:cNvPr>
          <p:cNvGraphicFramePr>
            <a:graphicFrameLocks noGrp="1"/>
          </p:cNvGraphicFramePr>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r>
                        <a:rPr lang="en-NZ" dirty="0"/>
                        <a:t>4</a:t>
                      </a:r>
                    </a:p>
                  </a:txBody>
                  <a:tcPr/>
                </a:tc>
                <a:tc>
                  <a:txBody>
                    <a:bodyPr/>
                    <a:lstStyle/>
                    <a:p>
                      <a:r>
                        <a:rPr lang="en-NZ" dirty="0"/>
                        <a:t>1</a:t>
                      </a:r>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
        <p:nvSpPr>
          <p:cNvPr id="19" name="Oval 18">
            <a:extLst>
              <a:ext uri="{FF2B5EF4-FFF2-40B4-BE49-F238E27FC236}">
                <a16:creationId xmlns:a16="http://schemas.microsoft.com/office/drawing/2014/main" id="{C5CDC0C0-C945-EE2C-DD2F-1D82DE13FD15}"/>
              </a:ext>
            </a:extLst>
          </p:cNvPr>
          <p:cNvSpPr/>
          <p:nvPr/>
        </p:nvSpPr>
        <p:spPr>
          <a:xfrm>
            <a:off x="3204365" y="3729990"/>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23" name="Rectangle 22">
            <a:extLst>
              <a:ext uri="{FF2B5EF4-FFF2-40B4-BE49-F238E27FC236}">
                <a16:creationId xmlns:a16="http://schemas.microsoft.com/office/drawing/2014/main" id="{E596501F-9B35-6865-AC1B-D567070712C4}"/>
              </a:ext>
            </a:extLst>
          </p:cNvPr>
          <p:cNvSpPr/>
          <p:nvPr/>
        </p:nvSpPr>
        <p:spPr>
          <a:xfrm rot="16200000">
            <a:off x="1296093" y="4428014"/>
            <a:ext cx="1140788" cy="175924"/>
          </a:xfrm>
          <a:custGeom>
            <a:avLst/>
            <a:gdLst>
              <a:gd name="connsiteX0" fmla="*/ 0 w 1140788"/>
              <a:gd name="connsiteY0" fmla="*/ 0 h 175924"/>
              <a:gd name="connsiteX1" fmla="*/ 558986 w 1140788"/>
              <a:gd name="connsiteY1" fmla="*/ 0 h 175924"/>
              <a:gd name="connsiteX2" fmla="*/ 1140788 w 1140788"/>
              <a:gd name="connsiteY2" fmla="*/ 0 h 175924"/>
              <a:gd name="connsiteX3" fmla="*/ 1140788 w 1140788"/>
              <a:gd name="connsiteY3" fmla="*/ 175924 h 175924"/>
              <a:gd name="connsiteX4" fmla="*/ 581802 w 1140788"/>
              <a:gd name="connsiteY4" fmla="*/ 175924 h 175924"/>
              <a:gd name="connsiteX5" fmla="*/ 0 w 1140788"/>
              <a:gd name="connsiteY5" fmla="*/ 175924 h 175924"/>
              <a:gd name="connsiteX6" fmla="*/ 0 w 1140788"/>
              <a:gd name="connsiteY6" fmla="*/ 0 h 17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88" h="175924" extrusionOk="0">
                <a:moveTo>
                  <a:pt x="0" y="0"/>
                </a:moveTo>
                <a:cubicBezTo>
                  <a:pt x="193698" y="-44451"/>
                  <a:pt x="427774" y="58851"/>
                  <a:pt x="558986" y="0"/>
                </a:cubicBezTo>
                <a:cubicBezTo>
                  <a:pt x="690198" y="-58851"/>
                  <a:pt x="915387" y="48938"/>
                  <a:pt x="1140788" y="0"/>
                </a:cubicBezTo>
                <a:cubicBezTo>
                  <a:pt x="1147313" y="43490"/>
                  <a:pt x="1139130" y="139482"/>
                  <a:pt x="1140788" y="175924"/>
                </a:cubicBezTo>
                <a:cubicBezTo>
                  <a:pt x="920900" y="231508"/>
                  <a:pt x="750149" y="121302"/>
                  <a:pt x="581802" y="175924"/>
                </a:cubicBezTo>
                <a:cubicBezTo>
                  <a:pt x="413455" y="230546"/>
                  <a:pt x="277717" y="160403"/>
                  <a:pt x="0" y="175924"/>
                </a:cubicBezTo>
                <a:cubicBezTo>
                  <a:pt x="-9023" y="108209"/>
                  <a:pt x="11874" y="58718"/>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DA7F8824-2478-DD9D-B480-3017C87147E6}"/>
              </a:ext>
            </a:extLst>
          </p:cNvPr>
          <p:cNvSpPr/>
          <p:nvPr/>
        </p:nvSpPr>
        <p:spPr>
          <a:xfrm>
            <a:off x="1778525" y="3945581"/>
            <a:ext cx="1310430" cy="202525"/>
          </a:xfrm>
          <a:custGeom>
            <a:avLst/>
            <a:gdLst>
              <a:gd name="connsiteX0" fmla="*/ 0 w 1310430"/>
              <a:gd name="connsiteY0" fmla="*/ 0 h 202525"/>
              <a:gd name="connsiteX1" fmla="*/ 423706 w 1310430"/>
              <a:gd name="connsiteY1" fmla="*/ 0 h 202525"/>
              <a:gd name="connsiteX2" fmla="*/ 860516 w 1310430"/>
              <a:gd name="connsiteY2" fmla="*/ 0 h 202525"/>
              <a:gd name="connsiteX3" fmla="*/ 1310430 w 1310430"/>
              <a:gd name="connsiteY3" fmla="*/ 0 h 202525"/>
              <a:gd name="connsiteX4" fmla="*/ 1310430 w 1310430"/>
              <a:gd name="connsiteY4" fmla="*/ 202525 h 202525"/>
              <a:gd name="connsiteX5" fmla="*/ 873620 w 1310430"/>
              <a:gd name="connsiteY5" fmla="*/ 202525 h 202525"/>
              <a:gd name="connsiteX6" fmla="*/ 449914 w 1310430"/>
              <a:gd name="connsiteY6" fmla="*/ 202525 h 202525"/>
              <a:gd name="connsiteX7" fmla="*/ 0 w 1310430"/>
              <a:gd name="connsiteY7" fmla="*/ 202525 h 202525"/>
              <a:gd name="connsiteX8" fmla="*/ 0 w 1310430"/>
              <a:gd name="connsiteY8" fmla="*/ 0 h 2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202525"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7265" y="76908"/>
                  <a:pt x="1294437" y="146794"/>
                  <a:pt x="1310430" y="202525"/>
                </a:cubicBezTo>
                <a:cubicBezTo>
                  <a:pt x="1170646" y="207445"/>
                  <a:pt x="1039108" y="183525"/>
                  <a:pt x="873620" y="202525"/>
                </a:cubicBezTo>
                <a:cubicBezTo>
                  <a:pt x="708132" y="221525"/>
                  <a:pt x="599840" y="196088"/>
                  <a:pt x="449914" y="202525"/>
                </a:cubicBezTo>
                <a:cubicBezTo>
                  <a:pt x="299988" y="208962"/>
                  <a:pt x="170966" y="191095"/>
                  <a:pt x="0" y="202525"/>
                </a:cubicBezTo>
                <a:cubicBezTo>
                  <a:pt x="-7098" y="140360"/>
                  <a:pt x="6137" y="5647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Rectangle 26">
            <a:extLst>
              <a:ext uri="{FF2B5EF4-FFF2-40B4-BE49-F238E27FC236}">
                <a16:creationId xmlns:a16="http://schemas.microsoft.com/office/drawing/2014/main" id="{123E280A-122A-8E66-8E10-2B09CB2154D1}"/>
              </a:ext>
            </a:extLst>
          </p:cNvPr>
          <p:cNvSpPr/>
          <p:nvPr/>
        </p:nvSpPr>
        <p:spPr>
          <a:xfrm rot="16200000">
            <a:off x="9064573" y="3914633"/>
            <a:ext cx="1156535" cy="2394266"/>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 name="TextBox 1">
            <a:extLst>
              <a:ext uri="{FF2B5EF4-FFF2-40B4-BE49-F238E27FC236}">
                <a16:creationId xmlns:a16="http://schemas.microsoft.com/office/drawing/2014/main" id="{0870F1A9-6F8E-92F5-B63E-6C0E65C237B0}"/>
              </a:ext>
            </a:extLst>
          </p:cNvPr>
          <p:cNvSpPr txBox="1"/>
          <p:nvPr/>
        </p:nvSpPr>
        <p:spPr>
          <a:xfrm>
            <a:off x="196103" y="904974"/>
            <a:ext cx="11770082" cy="993413"/>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i="1" kern="100" dirty="0">
                <a:ea typeface="Calibri" panose="020F0502020204030204" pitchFamily="34" charset="0"/>
                <a:cs typeface="Times New Roman" panose="02020603050405020304" pitchFamily="18" charset="0"/>
              </a:rPr>
              <a:t>Phylogeny; the history of the evolution of a species or group.</a:t>
            </a:r>
          </a:p>
        </p:txBody>
      </p:sp>
      <p:sp>
        <p:nvSpPr>
          <p:cNvPr id="3" name="TextBox 2">
            <a:extLst>
              <a:ext uri="{FF2B5EF4-FFF2-40B4-BE49-F238E27FC236}">
                <a16:creationId xmlns:a16="http://schemas.microsoft.com/office/drawing/2014/main" id="{28AE4ECB-35F3-86A1-5AB5-5746DCF18364}"/>
              </a:ext>
            </a:extLst>
          </p:cNvPr>
          <p:cNvSpPr txBox="1"/>
          <p:nvPr/>
        </p:nvSpPr>
        <p:spPr>
          <a:xfrm>
            <a:off x="196103" y="2162384"/>
            <a:ext cx="11770082" cy="1465529"/>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3a. </a:t>
            </a:r>
            <a:r>
              <a:rPr lang="en-NZ" sz="2400" kern="100" dirty="0">
                <a:ea typeface="Calibri" panose="020F0502020204030204" pitchFamily="34" charset="0"/>
                <a:cs typeface="Calibri" panose="020F0502020204030204" pitchFamily="34" charset="0"/>
              </a:rPr>
              <a:t>Start with the species pair that has the least differences</a:t>
            </a:r>
          </a:p>
          <a:p>
            <a:pPr>
              <a:lnSpc>
                <a:spcPct val="107000"/>
              </a:lnSpc>
              <a:spcAft>
                <a:spcPts val="800"/>
              </a:spcAft>
            </a:pPr>
            <a:r>
              <a:rPr lang="en-NZ" sz="2400" kern="100" dirty="0">
                <a:ea typeface="Calibri" panose="020F0502020204030204" pitchFamily="34" charset="0"/>
                <a:cs typeface="Calibri" panose="020F0502020204030204" pitchFamily="34" charset="0"/>
              </a:rPr>
              <a:t>Starting with B and C:</a:t>
            </a:r>
          </a:p>
          <a:p>
            <a:pPr>
              <a:lnSpc>
                <a:spcPct val="107000"/>
              </a:lnSpc>
              <a:spcAft>
                <a:spcPts val="800"/>
              </a:spcAft>
            </a:pPr>
            <a:r>
              <a:rPr lang="en-NZ" sz="2400" i="1" kern="100" dirty="0">
                <a:ea typeface="Calibri" panose="020F0502020204030204" pitchFamily="34" charset="0"/>
                <a:cs typeface="Calibri" panose="020F0502020204030204" pitchFamily="34" charset="0"/>
              </a:rPr>
              <a:t>Now working from least -&gt; most, adding new species</a:t>
            </a:r>
          </a:p>
        </p:txBody>
      </p:sp>
      <p:sp>
        <p:nvSpPr>
          <p:cNvPr id="4" name="TextBox 3">
            <a:extLst>
              <a:ext uri="{FF2B5EF4-FFF2-40B4-BE49-F238E27FC236}">
                <a16:creationId xmlns:a16="http://schemas.microsoft.com/office/drawing/2014/main" id="{5D7B5B42-131B-1783-D37D-80FB4CFF5941}"/>
              </a:ext>
            </a:extLst>
          </p:cNvPr>
          <p:cNvSpPr txBox="1"/>
          <p:nvPr/>
        </p:nvSpPr>
        <p:spPr>
          <a:xfrm>
            <a:off x="225815" y="438840"/>
            <a:ext cx="11770082" cy="993413"/>
          </a:xfrm>
          <a:prstGeom prst="rect">
            <a:avLst/>
          </a:prstGeom>
          <a:noFill/>
        </p:spPr>
        <p:txBody>
          <a:bodyPr wrap="square">
            <a:spAutoFit/>
          </a:bodyPr>
          <a:lstStyle/>
          <a:p>
            <a:pPr>
              <a:lnSpc>
                <a:spcPct val="107000"/>
              </a:lnSpc>
              <a:spcAft>
                <a:spcPts val="800"/>
              </a:spcAft>
            </a:pPr>
            <a:r>
              <a:rPr lang="en-NZ" sz="2400" b="1" kern="100" dirty="0">
                <a:effectLst/>
                <a:ea typeface="Calibri" panose="020F0502020204030204" pitchFamily="34" charset="0"/>
                <a:cs typeface="Calibri" panose="020F0502020204030204" pitchFamily="34" charset="0"/>
              </a:rPr>
              <a:t> </a:t>
            </a:r>
            <a:endParaRPr lang="en-NZ" sz="2400" b="1"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ea typeface="Calibri" panose="020F0502020204030204" pitchFamily="34" charset="0"/>
                <a:cs typeface="Times New Roman" panose="02020603050405020304" pitchFamily="18" charset="0"/>
              </a:rPr>
              <a:t>Step 3: Building a phylogenetic tree</a:t>
            </a:r>
          </a:p>
        </p:txBody>
      </p:sp>
      <p:sp>
        <p:nvSpPr>
          <p:cNvPr id="9" name="Rectangle 8">
            <a:extLst>
              <a:ext uri="{FF2B5EF4-FFF2-40B4-BE49-F238E27FC236}">
                <a16:creationId xmlns:a16="http://schemas.microsoft.com/office/drawing/2014/main" id="{F68E6730-734B-858C-15E1-B70FFD30E1B4}"/>
              </a:ext>
            </a:extLst>
          </p:cNvPr>
          <p:cNvSpPr/>
          <p:nvPr/>
        </p:nvSpPr>
        <p:spPr>
          <a:xfrm rot="16200000">
            <a:off x="10206023" y="4719569"/>
            <a:ext cx="369552" cy="1442979"/>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9">
            <a:extLst>
              <a:ext uri="{FF2B5EF4-FFF2-40B4-BE49-F238E27FC236}">
                <a16:creationId xmlns:a16="http://schemas.microsoft.com/office/drawing/2014/main" id="{23225C65-DAE9-55BF-1DB2-754AA6F7BB9F}"/>
              </a:ext>
            </a:extLst>
          </p:cNvPr>
          <p:cNvSpPr/>
          <p:nvPr/>
        </p:nvSpPr>
        <p:spPr>
          <a:xfrm>
            <a:off x="1778525" y="4979193"/>
            <a:ext cx="1310430" cy="107177"/>
          </a:xfrm>
          <a:custGeom>
            <a:avLst/>
            <a:gdLst>
              <a:gd name="connsiteX0" fmla="*/ 0 w 1310430"/>
              <a:gd name="connsiteY0" fmla="*/ 0 h 107177"/>
              <a:gd name="connsiteX1" fmla="*/ 423706 w 1310430"/>
              <a:gd name="connsiteY1" fmla="*/ 0 h 107177"/>
              <a:gd name="connsiteX2" fmla="*/ 860516 w 1310430"/>
              <a:gd name="connsiteY2" fmla="*/ 0 h 107177"/>
              <a:gd name="connsiteX3" fmla="*/ 1310430 w 1310430"/>
              <a:gd name="connsiteY3" fmla="*/ 0 h 107177"/>
              <a:gd name="connsiteX4" fmla="*/ 1310430 w 1310430"/>
              <a:gd name="connsiteY4" fmla="*/ 107177 h 107177"/>
              <a:gd name="connsiteX5" fmla="*/ 873620 w 1310430"/>
              <a:gd name="connsiteY5" fmla="*/ 107177 h 107177"/>
              <a:gd name="connsiteX6" fmla="*/ 449914 w 1310430"/>
              <a:gd name="connsiteY6" fmla="*/ 107177 h 107177"/>
              <a:gd name="connsiteX7" fmla="*/ 0 w 1310430"/>
              <a:gd name="connsiteY7" fmla="*/ 107177 h 107177"/>
              <a:gd name="connsiteX8" fmla="*/ 0 w 1310430"/>
              <a:gd name="connsiteY8" fmla="*/ 0 h 10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107177"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2876" y="47108"/>
                  <a:pt x="1308629" y="56189"/>
                  <a:pt x="1310430" y="107177"/>
                </a:cubicBezTo>
                <a:cubicBezTo>
                  <a:pt x="1170646" y="112097"/>
                  <a:pt x="1039108" y="88177"/>
                  <a:pt x="873620" y="107177"/>
                </a:cubicBezTo>
                <a:cubicBezTo>
                  <a:pt x="708132" y="126177"/>
                  <a:pt x="599840" y="100740"/>
                  <a:pt x="449914" y="107177"/>
                </a:cubicBezTo>
                <a:cubicBezTo>
                  <a:pt x="299988" y="113614"/>
                  <a:pt x="170966" y="95747"/>
                  <a:pt x="0" y="107177"/>
                </a:cubicBezTo>
                <a:cubicBezTo>
                  <a:pt x="-6069" y="54771"/>
                  <a:pt x="11" y="4049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2A5D514D-771A-65BC-3077-1CB0A1FFAE74}"/>
              </a:ext>
            </a:extLst>
          </p:cNvPr>
          <p:cNvSpPr/>
          <p:nvPr/>
        </p:nvSpPr>
        <p:spPr>
          <a:xfrm rot="16200000">
            <a:off x="9607370" y="3023799"/>
            <a:ext cx="361354" cy="262525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 name="Oval 13">
            <a:extLst>
              <a:ext uri="{FF2B5EF4-FFF2-40B4-BE49-F238E27FC236}">
                <a16:creationId xmlns:a16="http://schemas.microsoft.com/office/drawing/2014/main" id="{62D55224-4E96-F721-D17C-84C0588A6A3B}"/>
              </a:ext>
            </a:extLst>
          </p:cNvPr>
          <p:cNvSpPr/>
          <p:nvPr/>
        </p:nvSpPr>
        <p:spPr>
          <a:xfrm>
            <a:off x="3204365" y="4710012"/>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5" name="Rectangle 14">
            <a:extLst>
              <a:ext uri="{FF2B5EF4-FFF2-40B4-BE49-F238E27FC236}">
                <a16:creationId xmlns:a16="http://schemas.microsoft.com/office/drawing/2014/main" id="{ED884495-3B50-763F-129F-F58E2A77E0F0}"/>
              </a:ext>
            </a:extLst>
          </p:cNvPr>
          <p:cNvSpPr/>
          <p:nvPr/>
        </p:nvSpPr>
        <p:spPr>
          <a:xfrm>
            <a:off x="468093" y="4533498"/>
            <a:ext cx="1310430" cy="107177"/>
          </a:xfrm>
          <a:custGeom>
            <a:avLst/>
            <a:gdLst>
              <a:gd name="connsiteX0" fmla="*/ 0 w 1310430"/>
              <a:gd name="connsiteY0" fmla="*/ 0 h 107177"/>
              <a:gd name="connsiteX1" fmla="*/ 423706 w 1310430"/>
              <a:gd name="connsiteY1" fmla="*/ 0 h 107177"/>
              <a:gd name="connsiteX2" fmla="*/ 860516 w 1310430"/>
              <a:gd name="connsiteY2" fmla="*/ 0 h 107177"/>
              <a:gd name="connsiteX3" fmla="*/ 1310430 w 1310430"/>
              <a:gd name="connsiteY3" fmla="*/ 0 h 107177"/>
              <a:gd name="connsiteX4" fmla="*/ 1310430 w 1310430"/>
              <a:gd name="connsiteY4" fmla="*/ 107177 h 107177"/>
              <a:gd name="connsiteX5" fmla="*/ 873620 w 1310430"/>
              <a:gd name="connsiteY5" fmla="*/ 107177 h 107177"/>
              <a:gd name="connsiteX6" fmla="*/ 449914 w 1310430"/>
              <a:gd name="connsiteY6" fmla="*/ 107177 h 107177"/>
              <a:gd name="connsiteX7" fmla="*/ 0 w 1310430"/>
              <a:gd name="connsiteY7" fmla="*/ 107177 h 107177"/>
              <a:gd name="connsiteX8" fmla="*/ 0 w 1310430"/>
              <a:gd name="connsiteY8" fmla="*/ 0 h 10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0430" h="107177" extrusionOk="0">
                <a:moveTo>
                  <a:pt x="0" y="0"/>
                </a:moveTo>
                <a:cubicBezTo>
                  <a:pt x="136907" y="-4632"/>
                  <a:pt x="269594" y="50200"/>
                  <a:pt x="423706" y="0"/>
                </a:cubicBezTo>
                <a:cubicBezTo>
                  <a:pt x="577818" y="-50200"/>
                  <a:pt x="679006" y="26397"/>
                  <a:pt x="860516" y="0"/>
                </a:cubicBezTo>
                <a:cubicBezTo>
                  <a:pt x="1042026" y="-26397"/>
                  <a:pt x="1096032" y="7234"/>
                  <a:pt x="1310430" y="0"/>
                </a:cubicBezTo>
                <a:cubicBezTo>
                  <a:pt x="1312876" y="47108"/>
                  <a:pt x="1308629" y="56189"/>
                  <a:pt x="1310430" y="107177"/>
                </a:cubicBezTo>
                <a:cubicBezTo>
                  <a:pt x="1170646" y="112097"/>
                  <a:pt x="1039108" y="88177"/>
                  <a:pt x="873620" y="107177"/>
                </a:cubicBezTo>
                <a:cubicBezTo>
                  <a:pt x="708132" y="126177"/>
                  <a:pt x="599840" y="100740"/>
                  <a:pt x="449914" y="107177"/>
                </a:cubicBezTo>
                <a:cubicBezTo>
                  <a:pt x="299988" y="113614"/>
                  <a:pt x="170966" y="95747"/>
                  <a:pt x="0" y="107177"/>
                </a:cubicBezTo>
                <a:cubicBezTo>
                  <a:pt x="-6069" y="54771"/>
                  <a:pt x="11" y="4049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a:extLst>
              <a:ext uri="{FF2B5EF4-FFF2-40B4-BE49-F238E27FC236}">
                <a16:creationId xmlns:a16="http://schemas.microsoft.com/office/drawing/2014/main" id="{0362847B-7CE3-FEC8-4073-70D80DFEDB0E}"/>
              </a:ext>
            </a:extLst>
          </p:cNvPr>
          <p:cNvSpPr/>
          <p:nvPr/>
        </p:nvSpPr>
        <p:spPr>
          <a:xfrm rot="16200000">
            <a:off x="-14341" y="5015930"/>
            <a:ext cx="1140788" cy="175924"/>
          </a:xfrm>
          <a:custGeom>
            <a:avLst/>
            <a:gdLst>
              <a:gd name="connsiteX0" fmla="*/ 0 w 1140788"/>
              <a:gd name="connsiteY0" fmla="*/ 0 h 175924"/>
              <a:gd name="connsiteX1" fmla="*/ 558986 w 1140788"/>
              <a:gd name="connsiteY1" fmla="*/ 0 h 175924"/>
              <a:gd name="connsiteX2" fmla="*/ 1140788 w 1140788"/>
              <a:gd name="connsiteY2" fmla="*/ 0 h 175924"/>
              <a:gd name="connsiteX3" fmla="*/ 1140788 w 1140788"/>
              <a:gd name="connsiteY3" fmla="*/ 175924 h 175924"/>
              <a:gd name="connsiteX4" fmla="*/ 581802 w 1140788"/>
              <a:gd name="connsiteY4" fmla="*/ 175924 h 175924"/>
              <a:gd name="connsiteX5" fmla="*/ 0 w 1140788"/>
              <a:gd name="connsiteY5" fmla="*/ 175924 h 175924"/>
              <a:gd name="connsiteX6" fmla="*/ 0 w 1140788"/>
              <a:gd name="connsiteY6" fmla="*/ 0 h 17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788" h="175924" extrusionOk="0">
                <a:moveTo>
                  <a:pt x="0" y="0"/>
                </a:moveTo>
                <a:cubicBezTo>
                  <a:pt x="193698" y="-44451"/>
                  <a:pt x="427774" y="58851"/>
                  <a:pt x="558986" y="0"/>
                </a:cubicBezTo>
                <a:cubicBezTo>
                  <a:pt x="690198" y="-58851"/>
                  <a:pt x="915387" y="48938"/>
                  <a:pt x="1140788" y="0"/>
                </a:cubicBezTo>
                <a:cubicBezTo>
                  <a:pt x="1147313" y="43490"/>
                  <a:pt x="1139130" y="139482"/>
                  <a:pt x="1140788" y="175924"/>
                </a:cubicBezTo>
                <a:cubicBezTo>
                  <a:pt x="920900" y="231508"/>
                  <a:pt x="750149" y="121302"/>
                  <a:pt x="581802" y="175924"/>
                </a:cubicBezTo>
                <a:cubicBezTo>
                  <a:pt x="413455" y="230546"/>
                  <a:pt x="277717" y="160403"/>
                  <a:pt x="0" y="175924"/>
                </a:cubicBezTo>
                <a:cubicBezTo>
                  <a:pt x="-9023" y="108209"/>
                  <a:pt x="11874" y="58718"/>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4068EA69-925F-37CD-66AD-AD8D7D84B5EF}"/>
              </a:ext>
            </a:extLst>
          </p:cNvPr>
          <p:cNvSpPr/>
          <p:nvPr/>
        </p:nvSpPr>
        <p:spPr>
          <a:xfrm>
            <a:off x="696813" y="5567109"/>
            <a:ext cx="2507552" cy="122925"/>
          </a:xfrm>
          <a:custGeom>
            <a:avLst/>
            <a:gdLst>
              <a:gd name="connsiteX0" fmla="*/ 0 w 2507552"/>
              <a:gd name="connsiteY0" fmla="*/ 0 h 122925"/>
              <a:gd name="connsiteX1" fmla="*/ 476435 w 2507552"/>
              <a:gd name="connsiteY1" fmla="*/ 0 h 122925"/>
              <a:gd name="connsiteX2" fmla="*/ 977945 w 2507552"/>
              <a:gd name="connsiteY2" fmla="*/ 0 h 122925"/>
              <a:gd name="connsiteX3" fmla="*/ 1504531 w 2507552"/>
              <a:gd name="connsiteY3" fmla="*/ 0 h 122925"/>
              <a:gd name="connsiteX4" fmla="*/ 1930815 w 2507552"/>
              <a:gd name="connsiteY4" fmla="*/ 0 h 122925"/>
              <a:gd name="connsiteX5" fmla="*/ 2507552 w 2507552"/>
              <a:gd name="connsiteY5" fmla="*/ 0 h 122925"/>
              <a:gd name="connsiteX6" fmla="*/ 2507552 w 2507552"/>
              <a:gd name="connsiteY6" fmla="*/ 122925 h 122925"/>
              <a:gd name="connsiteX7" fmla="*/ 1980966 w 2507552"/>
              <a:gd name="connsiteY7" fmla="*/ 122925 h 122925"/>
              <a:gd name="connsiteX8" fmla="*/ 1429305 w 2507552"/>
              <a:gd name="connsiteY8" fmla="*/ 122925 h 122925"/>
              <a:gd name="connsiteX9" fmla="*/ 977945 w 2507552"/>
              <a:gd name="connsiteY9" fmla="*/ 122925 h 122925"/>
              <a:gd name="connsiteX10" fmla="*/ 526586 w 2507552"/>
              <a:gd name="connsiteY10" fmla="*/ 122925 h 122925"/>
              <a:gd name="connsiteX11" fmla="*/ 0 w 2507552"/>
              <a:gd name="connsiteY11" fmla="*/ 122925 h 122925"/>
              <a:gd name="connsiteX12" fmla="*/ 0 w 2507552"/>
              <a:gd name="connsiteY12" fmla="*/ 0 h 12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7552" h="122925" extrusionOk="0">
                <a:moveTo>
                  <a:pt x="0" y="0"/>
                </a:moveTo>
                <a:cubicBezTo>
                  <a:pt x="177094" y="-27553"/>
                  <a:pt x="250966" y="22400"/>
                  <a:pt x="476435" y="0"/>
                </a:cubicBezTo>
                <a:cubicBezTo>
                  <a:pt x="701904" y="-22400"/>
                  <a:pt x="839277" y="10093"/>
                  <a:pt x="977945" y="0"/>
                </a:cubicBezTo>
                <a:cubicBezTo>
                  <a:pt x="1116613" y="-10093"/>
                  <a:pt x="1308987" y="15794"/>
                  <a:pt x="1504531" y="0"/>
                </a:cubicBezTo>
                <a:cubicBezTo>
                  <a:pt x="1700075" y="-15794"/>
                  <a:pt x="1722189" y="19789"/>
                  <a:pt x="1930815" y="0"/>
                </a:cubicBezTo>
                <a:cubicBezTo>
                  <a:pt x="2139441" y="-19789"/>
                  <a:pt x="2299608" y="453"/>
                  <a:pt x="2507552" y="0"/>
                </a:cubicBezTo>
                <a:cubicBezTo>
                  <a:pt x="2514273" y="29178"/>
                  <a:pt x="2494932" y="76948"/>
                  <a:pt x="2507552" y="122925"/>
                </a:cubicBezTo>
                <a:cubicBezTo>
                  <a:pt x="2381418" y="164046"/>
                  <a:pt x="2138943" y="93983"/>
                  <a:pt x="1980966" y="122925"/>
                </a:cubicBezTo>
                <a:cubicBezTo>
                  <a:pt x="1822989" y="151867"/>
                  <a:pt x="1561838" y="75677"/>
                  <a:pt x="1429305" y="122925"/>
                </a:cubicBezTo>
                <a:cubicBezTo>
                  <a:pt x="1296772" y="170173"/>
                  <a:pt x="1160545" y="74892"/>
                  <a:pt x="977945" y="122925"/>
                </a:cubicBezTo>
                <a:cubicBezTo>
                  <a:pt x="795345" y="170958"/>
                  <a:pt x="680037" y="100686"/>
                  <a:pt x="526586" y="122925"/>
                </a:cubicBezTo>
                <a:cubicBezTo>
                  <a:pt x="373135" y="145164"/>
                  <a:pt x="114118" y="74256"/>
                  <a:pt x="0" y="122925"/>
                </a:cubicBezTo>
                <a:cubicBezTo>
                  <a:pt x="-11725" y="65128"/>
                  <a:pt x="2083" y="36867"/>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5B815A39-DADD-049A-B92A-00588C5249B1}"/>
              </a:ext>
            </a:extLst>
          </p:cNvPr>
          <p:cNvSpPr/>
          <p:nvPr/>
        </p:nvSpPr>
        <p:spPr>
          <a:xfrm rot="16200000">
            <a:off x="6792907" y="3603483"/>
            <a:ext cx="755850" cy="2549747"/>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Oval 19">
            <a:extLst>
              <a:ext uri="{FF2B5EF4-FFF2-40B4-BE49-F238E27FC236}">
                <a16:creationId xmlns:a16="http://schemas.microsoft.com/office/drawing/2014/main" id="{C52FAA63-63F8-E4C7-9484-D4F4C9749C90}"/>
              </a:ext>
            </a:extLst>
          </p:cNvPr>
          <p:cNvSpPr/>
          <p:nvPr/>
        </p:nvSpPr>
        <p:spPr>
          <a:xfrm>
            <a:off x="3430125" y="5373047"/>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A</a:t>
            </a:r>
          </a:p>
        </p:txBody>
      </p:sp>
      <p:cxnSp>
        <p:nvCxnSpPr>
          <p:cNvPr id="22" name="Straight Arrow Connector 21">
            <a:extLst>
              <a:ext uri="{FF2B5EF4-FFF2-40B4-BE49-F238E27FC236}">
                <a16:creationId xmlns:a16="http://schemas.microsoft.com/office/drawing/2014/main" id="{2DF9E650-9D09-EAC8-FB3C-24EC7FACE951}"/>
              </a:ext>
            </a:extLst>
          </p:cNvPr>
          <p:cNvCxnSpPr>
            <a:cxnSpLocks/>
          </p:cNvCxnSpPr>
          <p:nvPr/>
        </p:nvCxnSpPr>
        <p:spPr>
          <a:xfrm flipH="1" flipV="1">
            <a:off x="4052236" y="4155750"/>
            <a:ext cx="3195587" cy="1253389"/>
          </a:xfrm>
          <a:prstGeom prst="straightConnector1">
            <a:avLst/>
          </a:prstGeom>
          <a:ln w="5715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8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DCE6F2-7A06-C67C-F127-E4EB28FEAC88}"/>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974F6FF5-AB5D-D1D5-57DC-C3CC9514A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E30DF992-8921-E4B3-B0C5-00A333B823A2}"/>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17FF24E5-4B2F-FD3D-D932-6FCB36C6F3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BB4948A-D99F-96D2-07D9-038BEB3F552C}"/>
              </a:ext>
            </a:extLst>
          </p:cNvPr>
          <p:cNvPicPr>
            <a:picLocks noChangeAspect="1"/>
          </p:cNvPicPr>
          <p:nvPr/>
        </p:nvPicPr>
        <p:blipFill rotWithShape="1">
          <a:blip r:embed="rId5"/>
          <a:srcRect l="3499" t="14185" r="7603" b="18709"/>
          <a:stretch/>
        </p:blipFill>
        <p:spPr>
          <a:xfrm>
            <a:off x="1103086" y="3251200"/>
            <a:ext cx="8940803" cy="2394857"/>
          </a:xfrm>
          <a:prstGeom prst="rect">
            <a:avLst/>
          </a:prstGeom>
        </p:spPr>
      </p:pic>
      <p:sp>
        <p:nvSpPr>
          <p:cNvPr id="12" name="TextBox 11">
            <a:extLst>
              <a:ext uri="{FF2B5EF4-FFF2-40B4-BE49-F238E27FC236}">
                <a16:creationId xmlns:a16="http://schemas.microsoft.com/office/drawing/2014/main" id="{18E5CEB5-3317-AFA3-B5EE-71502BA23E03}"/>
              </a:ext>
            </a:extLst>
          </p:cNvPr>
          <p:cNvSpPr txBox="1"/>
          <p:nvPr/>
        </p:nvSpPr>
        <p:spPr>
          <a:xfrm>
            <a:off x="196103" y="904974"/>
            <a:ext cx="11770082" cy="1860702"/>
          </a:xfrm>
          <a:prstGeom prst="rect">
            <a:avLst/>
          </a:prstGeom>
          <a:noFill/>
        </p:spPr>
        <p:txBody>
          <a:bodyPr wrap="square">
            <a:spAutoFit/>
          </a:bodyPr>
          <a:lstStyle/>
          <a:p>
            <a:pPr>
              <a:lnSpc>
                <a:spcPct val="107000"/>
              </a:lnSpc>
              <a:spcAft>
                <a:spcPts val="800"/>
              </a:spcAft>
            </a:pPr>
            <a:r>
              <a:rPr lang="en-NZ" sz="2400" kern="100" dirty="0">
                <a:ea typeface="Calibri" panose="020F0502020204030204" pitchFamily="34" charset="0"/>
                <a:cs typeface="Calibri" panose="020F0502020204030204" pitchFamily="34" charset="0"/>
              </a:rPr>
              <a:t>In the workshop, you have more species than just 3.</a:t>
            </a:r>
          </a:p>
          <a:p>
            <a:pPr>
              <a:lnSpc>
                <a:spcPct val="107000"/>
              </a:lnSpc>
              <a:spcAft>
                <a:spcPts val="800"/>
              </a:spcAft>
            </a:pPr>
            <a:r>
              <a:rPr lang="en-NZ" sz="2400" kern="100" dirty="0">
                <a:ea typeface="Calibri" panose="020F0502020204030204" pitchFamily="34" charset="0"/>
                <a:cs typeface="Calibri" panose="020F0502020204030204" pitchFamily="34" charset="0"/>
              </a:rPr>
              <a:t>The logic is the same; start with the species pair with the least differences, then continue from least -&gt; most differences until all species are present.</a:t>
            </a:r>
          </a:p>
          <a:p>
            <a:pPr>
              <a:lnSpc>
                <a:spcPct val="107000"/>
              </a:lnSpc>
              <a:spcAft>
                <a:spcPts val="800"/>
              </a:spcAft>
            </a:pPr>
            <a:r>
              <a:rPr lang="en-NZ" sz="2400" kern="100" dirty="0">
                <a:ea typeface="Calibri" panose="020F0502020204030204" pitchFamily="34" charset="0"/>
                <a:cs typeface="Times New Roman" panose="02020603050405020304" pitchFamily="18" charset="0"/>
              </a:rPr>
              <a:t>(In this case, we start with the Kiwi and Moa pairing)</a:t>
            </a:r>
            <a:endParaRPr lang="en-NZ" sz="2400" kern="1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10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DCE6F2-7A06-C67C-F127-E4EB28FEAC88}"/>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974F6FF5-AB5D-D1D5-57DC-C3CC9514A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E30DF992-8921-E4B3-B0C5-00A333B823A2}"/>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17FF24E5-4B2F-FD3D-D932-6FCB36C6F3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BB4948A-D99F-96D2-07D9-038BEB3F552C}"/>
              </a:ext>
            </a:extLst>
          </p:cNvPr>
          <p:cNvPicPr>
            <a:picLocks noChangeAspect="1"/>
          </p:cNvPicPr>
          <p:nvPr/>
        </p:nvPicPr>
        <p:blipFill rotWithShape="1">
          <a:blip r:embed="rId5"/>
          <a:srcRect l="3499" t="14185" r="7603" b="18709"/>
          <a:stretch/>
        </p:blipFill>
        <p:spPr>
          <a:xfrm>
            <a:off x="1103086" y="3251200"/>
            <a:ext cx="8940803" cy="2394857"/>
          </a:xfrm>
          <a:prstGeom prst="rect">
            <a:avLst/>
          </a:prstGeom>
        </p:spPr>
      </p:pic>
      <p:sp>
        <p:nvSpPr>
          <p:cNvPr id="12" name="TextBox 11">
            <a:extLst>
              <a:ext uri="{FF2B5EF4-FFF2-40B4-BE49-F238E27FC236}">
                <a16:creationId xmlns:a16="http://schemas.microsoft.com/office/drawing/2014/main" id="{18E5CEB5-3317-AFA3-B5EE-71502BA23E03}"/>
              </a:ext>
            </a:extLst>
          </p:cNvPr>
          <p:cNvSpPr txBox="1"/>
          <p:nvPr/>
        </p:nvSpPr>
        <p:spPr>
          <a:xfrm>
            <a:off x="196103" y="904974"/>
            <a:ext cx="11770082" cy="1860702"/>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In the workshop, you have more species than just 3.</a:t>
            </a:r>
          </a:p>
          <a:p>
            <a:pPr>
              <a:lnSpc>
                <a:spcPct val="107000"/>
              </a:lnSpc>
              <a:spcAft>
                <a:spcPts val="800"/>
              </a:spcAft>
            </a:pPr>
            <a:r>
              <a:rPr lang="en-NZ" sz="2400" kern="100" dirty="0">
                <a:effectLst/>
                <a:ea typeface="Calibri" panose="020F0502020204030204" pitchFamily="34" charset="0"/>
                <a:cs typeface="Calibri" panose="020F0502020204030204" pitchFamily="34" charset="0"/>
              </a:rPr>
              <a:t>The logic is the same; start with the species pair with the least differences, then continue </a:t>
            </a:r>
            <a:r>
              <a:rPr lang="en-NZ" sz="2400" kern="100" dirty="0">
                <a:ea typeface="Calibri" panose="020F0502020204030204" pitchFamily="34" charset="0"/>
                <a:cs typeface="Calibri" panose="020F0502020204030204" pitchFamily="34" charset="0"/>
              </a:rPr>
              <a:t>from least -&gt; most differences until all species are present.</a:t>
            </a:r>
            <a:endParaRPr lang="en-NZ" sz="2400" kern="100" dirty="0">
              <a:effectLst/>
              <a:ea typeface="Calibri" panose="020F0502020204030204" pitchFamily="34" charset="0"/>
              <a:cs typeface="Calibri" panose="020F0502020204030204" pitchFamily="34" charset="0"/>
            </a:endParaRPr>
          </a:p>
          <a:p>
            <a:pPr>
              <a:lnSpc>
                <a:spcPct val="107000"/>
              </a:lnSpc>
              <a:spcAft>
                <a:spcPts val="800"/>
              </a:spcAft>
            </a:pPr>
            <a:r>
              <a:rPr lang="en-NZ" sz="2400" kern="100" dirty="0">
                <a:effectLst/>
                <a:ea typeface="Calibri" panose="020F0502020204030204" pitchFamily="34" charset="0"/>
                <a:cs typeface="Times New Roman" panose="02020603050405020304" pitchFamily="18" charset="0"/>
              </a:rPr>
              <a:t>(In this case, we start with the </a:t>
            </a:r>
            <a:r>
              <a:rPr lang="en-NZ" sz="2400" kern="100" dirty="0">
                <a:ea typeface="Calibri" panose="020F0502020204030204" pitchFamily="34" charset="0"/>
                <a:cs typeface="Times New Roman" panose="02020603050405020304" pitchFamily="18" charset="0"/>
              </a:rPr>
              <a:t>Kiwi and Moa pairing)</a:t>
            </a:r>
            <a:endParaRPr lang="en-NZ" sz="2400" kern="100" dirty="0">
              <a:effectLst/>
              <a:ea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A1F964FE-227E-4E85-A1D6-304B6F31A608}"/>
              </a:ext>
            </a:extLst>
          </p:cNvPr>
          <p:cNvSpPr/>
          <p:nvPr/>
        </p:nvSpPr>
        <p:spPr>
          <a:xfrm rot="16200000">
            <a:off x="4214055" y="-540825"/>
            <a:ext cx="3174684" cy="9957795"/>
          </a:xfrm>
          <a:prstGeom prst="rect">
            <a:avLst/>
          </a:prstGeom>
          <a:solidFill>
            <a:srgbClr val="FFFFF3">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Oval 2">
            <a:extLst>
              <a:ext uri="{FF2B5EF4-FFF2-40B4-BE49-F238E27FC236}">
                <a16:creationId xmlns:a16="http://schemas.microsoft.com/office/drawing/2014/main" id="{4727C51D-5DC1-8B81-9992-4C04D5CFA215}"/>
              </a:ext>
            </a:extLst>
          </p:cNvPr>
          <p:cNvSpPr/>
          <p:nvPr/>
        </p:nvSpPr>
        <p:spPr>
          <a:xfrm>
            <a:off x="8662493" y="4446496"/>
            <a:ext cx="1942575" cy="387088"/>
          </a:xfrm>
          <a:custGeom>
            <a:avLst/>
            <a:gdLst>
              <a:gd name="connsiteX0" fmla="*/ 0 w 1942575"/>
              <a:gd name="connsiteY0" fmla="*/ 193544 h 387088"/>
              <a:gd name="connsiteX1" fmla="*/ 971288 w 1942575"/>
              <a:gd name="connsiteY1" fmla="*/ 0 h 387088"/>
              <a:gd name="connsiteX2" fmla="*/ 1942576 w 1942575"/>
              <a:gd name="connsiteY2" fmla="*/ 193544 h 387088"/>
              <a:gd name="connsiteX3" fmla="*/ 971288 w 1942575"/>
              <a:gd name="connsiteY3" fmla="*/ 387088 h 387088"/>
              <a:gd name="connsiteX4" fmla="*/ 0 w 1942575"/>
              <a:gd name="connsiteY4" fmla="*/ 193544 h 387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575" h="387088" fill="none" extrusionOk="0">
                <a:moveTo>
                  <a:pt x="0" y="193544"/>
                </a:moveTo>
                <a:cubicBezTo>
                  <a:pt x="100873" y="75366"/>
                  <a:pt x="476486" y="-14461"/>
                  <a:pt x="971288" y="0"/>
                </a:cubicBezTo>
                <a:cubicBezTo>
                  <a:pt x="1484270" y="8662"/>
                  <a:pt x="1952223" y="57483"/>
                  <a:pt x="1942576" y="193544"/>
                </a:cubicBezTo>
                <a:cubicBezTo>
                  <a:pt x="2001892" y="357887"/>
                  <a:pt x="1487411" y="359145"/>
                  <a:pt x="971288" y="387088"/>
                </a:cubicBezTo>
                <a:cubicBezTo>
                  <a:pt x="415848" y="376584"/>
                  <a:pt x="-3683" y="292348"/>
                  <a:pt x="0" y="193544"/>
                </a:cubicBezTo>
                <a:close/>
              </a:path>
              <a:path w="1942575" h="387088" stroke="0" extrusionOk="0">
                <a:moveTo>
                  <a:pt x="0" y="193544"/>
                </a:moveTo>
                <a:cubicBezTo>
                  <a:pt x="112981" y="152943"/>
                  <a:pt x="447509" y="-33187"/>
                  <a:pt x="971288" y="0"/>
                </a:cubicBezTo>
                <a:cubicBezTo>
                  <a:pt x="1533002" y="-5407"/>
                  <a:pt x="1946748" y="113445"/>
                  <a:pt x="1942576" y="193544"/>
                </a:cubicBezTo>
                <a:cubicBezTo>
                  <a:pt x="1992801" y="302347"/>
                  <a:pt x="1422674" y="310177"/>
                  <a:pt x="971288" y="387088"/>
                </a:cubicBezTo>
                <a:cubicBezTo>
                  <a:pt x="429833" y="377676"/>
                  <a:pt x="7064" y="301043"/>
                  <a:pt x="0" y="193544"/>
                </a:cubicBezTo>
                <a:close/>
              </a:path>
            </a:pathLst>
          </a:custGeom>
          <a:solidFill>
            <a:schemeClr val="bg1"/>
          </a:solidFill>
          <a:ln w="19050">
            <a:solidFill>
              <a:schemeClr val="tx1"/>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Cassowary</a:t>
            </a:r>
          </a:p>
        </p:txBody>
      </p:sp>
      <p:sp>
        <p:nvSpPr>
          <p:cNvPr id="8" name="Oval 7">
            <a:extLst>
              <a:ext uri="{FF2B5EF4-FFF2-40B4-BE49-F238E27FC236}">
                <a16:creationId xmlns:a16="http://schemas.microsoft.com/office/drawing/2014/main" id="{8C53E1D0-EB6B-EF43-B742-29F914064E2D}"/>
              </a:ext>
            </a:extLst>
          </p:cNvPr>
          <p:cNvSpPr/>
          <p:nvPr/>
        </p:nvSpPr>
        <p:spPr>
          <a:xfrm>
            <a:off x="8747144" y="3842795"/>
            <a:ext cx="1440020" cy="420452"/>
          </a:xfrm>
          <a:custGeom>
            <a:avLst/>
            <a:gdLst>
              <a:gd name="connsiteX0" fmla="*/ 0 w 1440020"/>
              <a:gd name="connsiteY0" fmla="*/ 210226 h 420452"/>
              <a:gd name="connsiteX1" fmla="*/ 720010 w 1440020"/>
              <a:gd name="connsiteY1" fmla="*/ 0 h 420452"/>
              <a:gd name="connsiteX2" fmla="*/ 1440020 w 1440020"/>
              <a:gd name="connsiteY2" fmla="*/ 210226 h 420452"/>
              <a:gd name="connsiteX3" fmla="*/ 720010 w 1440020"/>
              <a:gd name="connsiteY3" fmla="*/ 420452 h 420452"/>
              <a:gd name="connsiteX4" fmla="*/ 0 w 1440020"/>
              <a:gd name="connsiteY4" fmla="*/ 210226 h 42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20" h="420452" fill="none" extrusionOk="0">
                <a:moveTo>
                  <a:pt x="0" y="210226"/>
                </a:moveTo>
                <a:cubicBezTo>
                  <a:pt x="57023" y="87740"/>
                  <a:pt x="384694" y="-21655"/>
                  <a:pt x="720010" y="0"/>
                </a:cubicBezTo>
                <a:cubicBezTo>
                  <a:pt x="1101497" y="5972"/>
                  <a:pt x="1443218" y="84451"/>
                  <a:pt x="1440020" y="210226"/>
                </a:cubicBezTo>
                <a:cubicBezTo>
                  <a:pt x="1498776" y="383241"/>
                  <a:pt x="1061514" y="343186"/>
                  <a:pt x="720010" y="420452"/>
                </a:cubicBezTo>
                <a:cubicBezTo>
                  <a:pt x="318888" y="418535"/>
                  <a:pt x="-10656" y="302931"/>
                  <a:pt x="0" y="210226"/>
                </a:cubicBezTo>
                <a:close/>
              </a:path>
              <a:path w="1440020" h="420452" stroke="0" extrusionOk="0">
                <a:moveTo>
                  <a:pt x="0" y="210226"/>
                </a:moveTo>
                <a:cubicBezTo>
                  <a:pt x="52305" y="124811"/>
                  <a:pt x="327203" y="-12708"/>
                  <a:pt x="720010" y="0"/>
                </a:cubicBezTo>
                <a:cubicBezTo>
                  <a:pt x="1144999" y="-5846"/>
                  <a:pt x="1442161" y="107873"/>
                  <a:pt x="1440020" y="210226"/>
                </a:cubicBezTo>
                <a:cubicBezTo>
                  <a:pt x="1521428" y="329431"/>
                  <a:pt x="1057681" y="366207"/>
                  <a:pt x="720010" y="420452"/>
                </a:cubicBezTo>
                <a:cubicBezTo>
                  <a:pt x="306944" y="391591"/>
                  <a:pt x="6888" y="326923"/>
                  <a:pt x="0" y="210226"/>
                </a:cubicBezTo>
                <a:close/>
              </a:path>
            </a:pathLst>
          </a:custGeom>
          <a:solidFill>
            <a:schemeClr val="bg1"/>
          </a:solidFill>
          <a:ln w="19050">
            <a:solidFill>
              <a:schemeClr val="tx1"/>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Rhea</a:t>
            </a:r>
          </a:p>
        </p:txBody>
      </p:sp>
      <p:sp>
        <p:nvSpPr>
          <p:cNvPr id="10" name="Oval 9">
            <a:extLst>
              <a:ext uri="{FF2B5EF4-FFF2-40B4-BE49-F238E27FC236}">
                <a16:creationId xmlns:a16="http://schemas.microsoft.com/office/drawing/2014/main" id="{CAE98787-357B-C813-6BC8-62B55D4676AD}"/>
              </a:ext>
            </a:extLst>
          </p:cNvPr>
          <p:cNvSpPr/>
          <p:nvPr/>
        </p:nvSpPr>
        <p:spPr>
          <a:xfrm>
            <a:off x="8815606" y="3350129"/>
            <a:ext cx="1707405" cy="420452"/>
          </a:xfrm>
          <a:custGeom>
            <a:avLst/>
            <a:gdLst>
              <a:gd name="connsiteX0" fmla="*/ 0 w 1707405"/>
              <a:gd name="connsiteY0" fmla="*/ 210226 h 420452"/>
              <a:gd name="connsiteX1" fmla="*/ 853703 w 1707405"/>
              <a:gd name="connsiteY1" fmla="*/ 0 h 420452"/>
              <a:gd name="connsiteX2" fmla="*/ 1707406 w 1707405"/>
              <a:gd name="connsiteY2" fmla="*/ 210226 h 420452"/>
              <a:gd name="connsiteX3" fmla="*/ 853703 w 1707405"/>
              <a:gd name="connsiteY3" fmla="*/ 420452 h 420452"/>
              <a:gd name="connsiteX4" fmla="*/ 0 w 1707405"/>
              <a:gd name="connsiteY4" fmla="*/ 210226 h 42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405" h="420452" fill="none" extrusionOk="0">
                <a:moveTo>
                  <a:pt x="0" y="210226"/>
                </a:moveTo>
                <a:cubicBezTo>
                  <a:pt x="26461" y="91160"/>
                  <a:pt x="442579" y="-20970"/>
                  <a:pt x="853703" y="0"/>
                </a:cubicBezTo>
                <a:cubicBezTo>
                  <a:pt x="1309026" y="5972"/>
                  <a:pt x="1710604" y="84451"/>
                  <a:pt x="1707406" y="210226"/>
                </a:cubicBezTo>
                <a:cubicBezTo>
                  <a:pt x="1783797" y="400321"/>
                  <a:pt x="1316754" y="408843"/>
                  <a:pt x="853703" y="420452"/>
                </a:cubicBezTo>
                <a:cubicBezTo>
                  <a:pt x="378745" y="418535"/>
                  <a:pt x="-10656" y="302931"/>
                  <a:pt x="0" y="210226"/>
                </a:cubicBezTo>
                <a:close/>
              </a:path>
              <a:path w="1707405" h="420452" stroke="0" extrusionOk="0">
                <a:moveTo>
                  <a:pt x="0" y="210226"/>
                </a:moveTo>
                <a:cubicBezTo>
                  <a:pt x="8162" y="98910"/>
                  <a:pt x="389036" y="-17894"/>
                  <a:pt x="853703" y="0"/>
                </a:cubicBezTo>
                <a:cubicBezTo>
                  <a:pt x="1352528" y="-5846"/>
                  <a:pt x="1709547" y="107873"/>
                  <a:pt x="1707406" y="210226"/>
                </a:cubicBezTo>
                <a:cubicBezTo>
                  <a:pt x="1765292" y="328535"/>
                  <a:pt x="1241635" y="344886"/>
                  <a:pt x="853703" y="420452"/>
                </a:cubicBezTo>
                <a:cubicBezTo>
                  <a:pt x="366801" y="391591"/>
                  <a:pt x="6888" y="326923"/>
                  <a:pt x="0" y="210226"/>
                </a:cubicBezTo>
                <a:close/>
              </a:path>
            </a:pathLst>
          </a:custGeom>
          <a:solidFill>
            <a:schemeClr val="bg1"/>
          </a:solidFill>
          <a:ln w="19050">
            <a:solidFill>
              <a:schemeClr val="tx1"/>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Ostrich</a:t>
            </a:r>
          </a:p>
        </p:txBody>
      </p:sp>
      <p:sp>
        <p:nvSpPr>
          <p:cNvPr id="11" name="Rectangle 10">
            <a:extLst>
              <a:ext uri="{FF2B5EF4-FFF2-40B4-BE49-F238E27FC236}">
                <a16:creationId xmlns:a16="http://schemas.microsoft.com/office/drawing/2014/main" id="{A7827C7E-E4D6-2CBF-6CEE-E486885BB765}"/>
              </a:ext>
            </a:extLst>
          </p:cNvPr>
          <p:cNvSpPr/>
          <p:nvPr/>
        </p:nvSpPr>
        <p:spPr>
          <a:xfrm rot="16200000">
            <a:off x="6110135" y="5574658"/>
            <a:ext cx="1049132" cy="123539"/>
          </a:xfrm>
          <a:custGeom>
            <a:avLst/>
            <a:gdLst>
              <a:gd name="connsiteX0" fmla="*/ 0 w 1049132"/>
              <a:gd name="connsiteY0" fmla="*/ 0 h 123539"/>
              <a:gd name="connsiteX1" fmla="*/ 514075 w 1049132"/>
              <a:gd name="connsiteY1" fmla="*/ 0 h 123539"/>
              <a:gd name="connsiteX2" fmla="*/ 1049132 w 1049132"/>
              <a:gd name="connsiteY2" fmla="*/ 0 h 123539"/>
              <a:gd name="connsiteX3" fmla="*/ 1049132 w 1049132"/>
              <a:gd name="connsiteY3" fmla="*/ 123539 h 123539"/>
              <a:gd name="connsiteX4" fmla="*/ 535057 w 1049132"/>
              <a:gd name="connsiteY4" fmla="*/ 123539 h 123539"/>
              <a:gd name="connsiteX5" fmla="*/ 0 w 1049132"/>
              <a:gd name="connsiteY5" fmla="*/ 123539 h 123539"/>
              <a:gd name="connsiteX6" fmla="*/ 0 w 1049132"/>
              <a:gd name="connsiteY6" fmla="*/ 0 h 12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2" h="123539" extrusionOk="0">
                <a:moveTo>
                  <a:pt x="0" y="0"/>
                </a:moveTo>
                <a:cubicBezTo>
                  <a:pt x="176477" y="-30736"/>
                  <a:pt x="294264" y="11897"/>
                  <a:pt x="514075" y="0"/>
                </a:cubicBezTo>
                <a:cubicBezTo>
                  <a:pt x="733886" y="-11897"/>
                  <a:pt x="924678" y="49316"/>
                  <a:pt x="1049132" y="0"/>
                </a:cubicBezTo>
                <a:cubicBezTo>
                  <a:pt x="1049773" y="28638"/>
                  <a:pt x="1043463" y="78149"/>
                  <a:pt x="1049132" y="123539"/>
                </a:cubicBezTo>
                <a:cubicBezTo>
                  <a:pt x="875765" y="179896"/>
                  <a:pt x="791610" y="75346"/>
                  <a:pt x="535057" y="123539"/>
                </a:cubicBezTo>
                <a:cubicBezTo>
                  <a:pt x="278505" y="171732"/>
                  <a:pt x="224187" y="84537"/>
                  <a:pt x="0" y="123539"/>
                </a:cubicBezTo>
                <a:cubicBezTo>
                  <a:pt x="-11348" y="76159"/>
                  <a:pt x="5331" y="29827"/>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6F3367F7-3BC8-ADD6-92AC-2D89DBC4CE14}"/>
              </a:ext>
            </a:extLst>
          </p:cNvPr>
          <p:cNvSpPr/>
          <p:nvPr/>
        </p:nvSpPr>
        <p:spPr>
          <a:xfrm>
            <a:off x="5918198" y="4630435"/>
            <a:ext cx="2620757" cy="85651"/>
          </a:xfrm>
          <a:custGeom>
            <a:avLst/>
            <a:gdLst>
              <a:gd name="connsiteX0" fmla="*/ 0 w 2620757"/>
              <a:gd name="connsiteY0" fmla="*/ 0 h 85651"/>
              <a:gd name="connsiteX1" fmla="*/ 497944 w 2620757"/>
              <a:gd name="connsiteY1" fmla="*/ 0 h 85651"/>
              <a:gd name="connsiteX2" fmla="*/ 1022095 w 2620757"/>
              <a:gd name="connsiteY2" fmla="*/ 0 h 85651"/>
              <a:gd name="connsiteX3" fmla="*/ 1572454 w 2620757"/>
              <a:gd name="connsiteY3" fmla="*/ 0 h 85651"/>
              <a:gd name="connsiteX4" fmla="*/ 2017983 w 2620757"/>
              <a:gd name="connsiteY4" fmla="*/ 0 h 85651"/>
              <a:gd name="connsiteX5" fmla="*/ 2620757 w 2620757"/>
              <a:gd name="connsiteY5" fmla="*/ 0 h 85651"/>
              <a:gd name="connsiteX6" fmla="*/ 2620757 w 2620757"/>
              <a:gd name="connsiteY6" fmla="*/ 85651 h 85651"/>
              <a:gd name="connsiteX7" fmla="*/ 2070398 w 2620757"/>
              <a:gd name="connsiteY7" fmla="*/ 85651 h 85651"/>
              <a:gd name="connsiteX8" fmla="*/ 1493831 w 2620757"/>
              <a:gd name="connsiteY8" fmla="*/ 85651 h 85651"/>
              <a:gd name="connsiteX9" fmla="*/ 1022095 w 2620757"/>
              <a:gd name="connsiteY9" fmla="*/ 85651 h 85651"/>
              <a:gd name="connsiteX10" fmla="*/ 550359 w 2620757"/>
              <a:gd name="connsiteY10" fmla="*/ 85651 h 85651"/>
              <a:gd name="connsiteX11" fmla="*/ 0 w 2620757"/>
              <a:gd name="connsiteY11" fmla="*/ 85651 h 85651"/>
              <a:gd name="connsiteX12" fmla="*/ 0 w 2620757"/>
              <a:gd name="connsiteY12" fmla="*/ 0 h 8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0757" h="85651" extrusionOk="0">
                <a:moveTo>
                  <a:pt x="0" y="0"/>
                </a:moveTo>
                <a:cubicBezTo>
                  <a:pt x="166685" y="-7430"/>
                  <a:pt x="325815" y="40151"/>
                  <a:pt x="497944" y="0"/>
                </a:cubicBezTo>
                <a:cubicBezTo>
                  <a:pt x="670073" y="-40151"/>
                  <a:pt x="823431" y="58289"/>
                  <a:pt x="1022095" y="0"/>
                </a:cubicBezTo>
                <a:cubicBezTo>
                  <a:pt x="1220759" y="-58289"/>
                  <a:pt x="1336745" y="39442"/>
                  <a:pt x="1572454" y="0"/>
                </a:cubicBezTo>
                <a:cubicBezTo>
                  <a:pt x="1808163" y="-39442"/>
                  <a:pt x="1880971" y="39467"/>
                  <a:pt x="2017983" y="0"/>
                </a:cubicBezTo>
                <a:cubicBezTo>
                  <a:pt x="2154995" y="-39467"/>
                  <a:pt x="2444009" y="55490"/>
                  <a:pt x="2620757" y="0"/>
                </a:cubicBezTo>
                <a:cubicBezTo>
                  <a:pt x="2629963" y="38797"/>
                  <a:pt x="2613225" y="67744"/>
                  <a:pt x="2620757" y="85651"/>
                </a:cubicBezTo>
                <a:cubicBezTo>
                  <a:pt x="2439816" y="140743"/>
                  <a:pt x="2304288" y="33173"/>
                  <a:pt x="2070398" y="85651"/>
                </a:cubicBezTo>
                <a:cubicBezTo>
                  <a:pt x="1836508" y="138129"/>
                  <a:pt x="1635867" y="81498"/>
                  <a:pt x="1493831" y="85651"/>
                </a:cubicBezTo>
                <a:cubicBezTo>
                  <a:pt x="1351795" y="89804"/>
                  <a:pt x="1249271" y="54784"/>
                  <a:pt x="1022095" y="85651"/>
                </a:cubicBezTo>
                <a:cubicBezTo>
                  <a:pt x="794919" y="116518"/>
                  <a:pt x="704775" y="36606"/>
                  <a:pt x="550359" y="85651"/>
                </a:cubicBezTo>
                <a:cubicBezTo>
                  <a:pt x="395943" y="134696"/>
                  <a:pt x="121439" y="54390"/>
                  <a:pt x="0" y="85651"/>
                </a:cubicBezTo>
                <a:cubicBezTo>
                  <a:pt x="-9666" y="66859"/>
                  <a:pt x="2995" y="31946"/>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a:extLst>
              <a:ext uri="{FF2B5EF4-FFF2-40B4-BE49-F238E27FC236}">
                <a16:creationId xmlns:a16="http://schemas.microsoft.com/office/drawing/2014/main" id="{1D944810-90FB-906D-7C15-B8950D48109C}"/>
              </a:ext>
            </a:extLst>
          </p:cNvPr>
          <p:cNvSpPr/>
          <p:nvPr/>
        </p:nvSpPr>
        <p:spPr>
          <a:xfrm>
            <a:off x="5918199" y="5442969"/>
            <a:ext cx="681305" cy="133697"/>
          </a:xfrm>
          <a:custGeom>
            <a:avLst/>
            <a:gdLst>
              <a:gd name="connsiteX0" fmla="*/ 0 w 681305"/>
              <a:gd name="connsiteY0" fmla="*/ 0 h 133697"/>
              <a:gd name="connsiteX1" fmla="*/ 333839 w 681305"/>
              <a:gd name="connsiteY1" fmla="*/ 0 h 133697"/>
              <a:gd name="connsiteX2" fmla="*/ 681305 w 681305"/>
              <a:gd name="connsiteY2" fmla="*/ 0 h 133697"/>
              <a:gd name="connsiteX3" fmla="*/ 681305 w 681305"/>
              <a:gd name="connsiteY3" fmla="*/ 133697 h 133697"/>
              <a:gd name="connsiteX4" fmla="*/ 327026 w 681305"/>
              <a:gd name="connsiteY4" fmla="*/ 133697 h 133697"/>
              <a:gd name="connsiteX5" fmla="*/ 0 w 681305"/>
              <a:gd name="connsiteY5" fmla="*/ 133697 h 133697"/>
              <a:gd name="connsiteX6" fmla="*/ 0 w 681305"/>
              <a:gd name="connsiteY6" fmla="*/ 0 h 1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305" h="133697" extrusionOk="0">
                <a:moveTo>
                  <a:pt x="0" y="0"/>
                </a:moveTo>
                <a:cubicBezTo>
                  <a:pt x="105985" y="-38512"/>
                  <a:pt x="168743" y="28272"/>
                  <a:pt x="333839" y="0"/>
                </a:cubicBezTo>
                <a:cubicBezTo>
                  <a:pt x="498935" y="-28272"/>
                  <a:pt x="552202" y="40687"/>
                  <a:pt x="681305" y="0"/>
                </a:cubicBezTo>
                <a:cubicBezTo>
                  <a:pt x="684818" y="34649"/>
                  <a:pt x="680653" y="103277"/>
                  <a:pt x="681305" y="133697"/>
                </a:cubicBezTo>
                <a:cubicBezTo>
                  <a:pt x="520357" y="165659"/>
                  <a:pt x="470858" y="132478"/>
                  <a:pt x="327026" y="133697"/>
                </a:cubicBezTo>
                <a:cubicBezTo>
                  <a:pt x="183194" y="134916"/>
                  <a:pt x="91271" y="99997"/>
                  <a:pt x="0" y="133697"/>
                </a:cubicBezTo>
                <a:cubicBezTo>
                  <a:pt x="-11214" y="76987"/>
                  <a:pt x="3068" y="53822"/>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2F2A2766-843D-40CE-AF7D-2CAACDE610F4}"/>
              </a:ext>
            </a:extLst>
          </p:cNvPr>
          <p:cNvSpPr/>
          <p:nvPr/>
        </p:nvSpPr>
        <p:spPr>
          <a:xfrm>
            <a:off x="6696470" y="5227378"/>
            <a:ext cx="1842486" cy="107178"/>
          </a:xfrm>
          <a:custGeom>
            <a:avLst/>
            <a:gdLst>
              <a:gd name="connsiteX0" fmla="*/ 0 w 1842486"/>
              <a:gd name="connsiteY0" fmla="*/ 0 h 107178"/>
              <a:gd name="connsiteX1" fmla="*/ 442197 w 1842486"/>
              <a:gd name="connsiteY1" fmla="*/ 0 h 107178"/>
              <a:gd name="connsiteX2" fmla="*/ 902818 w 1842486"/>
              <a:gd name="connsiteY2" fmla="*/ 0 h 107178"/>
              <a:gd name="connsiteX3" fmla="*/ 1381865 w 1842486"/>
              <a:gd name="connsiteY3" fmla="*/ 0 h 107178"/>
              <a:gd name="connsiteX4" fmla="*/ 1842486 w 1842486"/>
              <a:gd name="connsiteY4" fmla="*/ 0 h 107178"/>
              <a:gd name="connsiteX5" fmla="*/ 1842486 w 1842486"/>
              <a:gd name="connsiteY5" fmla="*/ 107178 h 107178"/>
              <a:gd name="connsiteX6" fmla="*/ 1345015 w 1842486"/>
              <a:gd name="connsiteY6" fmla="*/ 107178 h 107178"/>
              <a:gd name="connsiteX7" fmla="*/ 902818 w 1842486"/>
              <a:gd name="connsiteY7" fmla="*/ 107178 h 107178"/>
              <a:gd name="connsiteX8" fmla="*/ 405347 w 1842486"/>
              <a:gd name="connsiteY8" fmla="*/ 107178 h 107178"/>
              <a:gd name="connsiteX9" fmla="*/ 0 w 1842486"/>
              <a:gd name="connsiteY9" fmla="*/ 107178 h 107178"/>
              <a:gd name="connsiteX10" fmla="*/ 0 w 1842486"/>
              <a:gd name="connsiteY10" fmla="*/ 0 h 1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2486" h="107178" extrusionOk="0">
                <a:moveTo>
                  <a:pt x="0" y="0"/>
                </a:moveTo>
                <a:cubicBezTo>
                  <a:pt x="196159" y="-14129"/>
                  <a:pt x="238891" y="31592"/>
                  <a:pt x="442197" y="0"/>
                </a:cubicBezTo>
                <a:cubicBezTo>
                  <a:pt x="645503" y="-31592"/>
                  <a:pt x="765935" y="8142"/>
                  <a:pt x="902818" y="0"/>
                </a:cubicBezTo>
                <a:cubicBezTo>
                  <a:pt x="1039701" y="-8142"/>
                  <a:pt x="1151943" y="8224"/>
                  <a:pt x="1381865" y="0"/>
                </a:cubicBezTo>
                <a:cubicBezTo>
                  <a:pt x="1611787" y="-8224"/>
                  <a:pt x="1614208" y="12363"/>
                  <a:pt x="1842486" y="0"/>
                </a:cubicBezTo>
                <a:cubicBezTo>
                  <a:pt x="1853805" y="31013"/>
                  <a:pt x="1834123" y="60978"/>
                  <a:pt x="1842486" y="107178"/>
                </a:cubicBezTo>
                <a:cubicBezTo>
                  <a:pt x="1727035" y="155723"/>
                  <a:pt x="1527590" y="84685"/>
                  <a:pt x="1345015" y="107178"/>
                </a:cubicBezTo>
                <a:cubicBezTo>
                  <a:pt x="1162440" y="129671"/>
                  <a:pt x="1011535" y="98712"/>
                  <a:pt x="902818" y="107178"/>
                </a:cubicBezTo>
                <a:cubicBezTo>
                  <a:pt x="794101" y="115644"/>
                  <a:pt x="549754" y="103065"/>
                  <a:pt x="405347" y="107178"/>
                </a:cubicBezTo>
                <a:cubicBezTo>
                  <a:pt x="260940" y="111291"/>
                  <a:pt x="166562" y="70485"/>
                  <a:pt x="0" y="107178"/>
                </a:cubicBezTo>
                <a:cubicBezTo>
                  <a:pt x="-299" y="64554"/>
                  <a:pt x="8276" y="2883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a:extLst>
              <a:ext uri="{FF2B5EF4-FFF2-40B4-BE49-F238E27FC236}">
                <a16:creationId xmlns:a16="http://schemas.microsoft.com/office/drawing/2014/main" id="{F121684B-3CD9-7665-3206-5CFF7D9D312F}"/>
              </a:ext>
            </a:extLst>
          </p:cNvPr>
          <p:cNvSpPr/>
          <p:nvPr/>
        </p:nvSpPr>
        <p:spPr>
          <a:xfrm>
            <a:off x="6696470" y="5845848"/>
            <a:ext cx="1842486" cy="107178"/>
          </a:xfrm>
          <a:custGeom>
            <a:avLst/>
            <a:gdLst>
              <a:gd name="connsiteX0" fmla="*/ 0 w 1842486"/>
              <a:gd name="connsiteY0" fmla="*/ 0 h 107178"/>
              <a:gd name="connsiteX1" fmla="*/ 442197 w 1842486"/>
              <a:gd name="connsiteY1" fmla="*/ 0 h 107178"/>
              <a:gd name="connsiteX2" fmla="*/ 902818 w 1842486"/>
              <a:gd name="connsiteY2" fmla="*/ 0 h 107178"/>
              <a:gd name="connsiteX3" fmla="*/ 1381865 w 1842486"/>
              <a:gd name="connsiteY3" fmla="*/ 0 h 107178"/>
              <a:gd name="connsiteX4" fmla="*/ 1842486 w 1842486"/>
              <a:gd name="connsiteY4" fmla="*/ 0 h 107178"/>
              <a:gd name="connsiteX5" fmla="*/ 1842486 w 1842486"/>
              <a:gd name="connsiteY5" fmla="*/ 107178 h 107178"/>
              <a:gd name="connsiteX6" fmla="*/ 1345015 w 1842486"/>
              <a:gd name="connsiteY6" fmla="*/ 107178 h 107178"/>
              <a:gd name="connsiteX7" fmla="*/ 902818 w 1842486"/>
              <a:gd name="connsiteY7" fmla="*/ 107178 h 107178"/>
              <a:gd name="connsiteX8" fmla="*/ 405347 w 1842486"/>
              <a:gd name="connsiteY8" fmla="*/ 107178 h 107178"/>
              <a:gd name="connsiteX9" fmla="*/ 0 w 1842486"/>
              <a:gd name="connsiteY9" fmla="*/ 107178 h 107178"/>
              <a:gd name="connsiteX10" fmla="*/ 0 w 1842486"/>
              <a:gd name="connsiteY10" fmla="*/ 0 h 1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2486" h="107178" extrusionOk="0">
                <a:moveTo>
                  <a:pt x="0" y="0"/>
                </a:moveTo>
                <a:cubicBezTo>
                  <a:pt x="196159" y="-14129"/>
                  <a:pt x="238891" y="31592"/>
                  <a:pt x="442197" y="0"/>
                </a:cubicBezTo>
                <a:cubicBezTo>
                  <a:pt x="645503" y="-31592"/>
                  <a:pt x="765935" y="8142"/>
                  <a:pt x="902818" y="0"/>
                </a:cubicBezTo>
                <a:cubicBezTo>
                  <a:pt x="1039701" y="-8142"/>
                  <a:pt x="1151943" y="8224"/>
                  <a:pt x="1381865" y="0"/>
                </a:cubicBezTo>
                <a:cubicBezTo>
                  <a:pt x="1611787" y="-8224"/>
                  <a:pt x="1614208" y="12363"/>
                  <a:pt x="1842486" y="0"/>
                </a:cubicBezTo>
                <a:cubicBezTo>
                  <a:pt x="1853805" y="31013"/>
                  <a:pt x="1834123" y="60978"/>
                  <a:pt x="1842486" y="107178"/>
                </a:cubicBezTo>
                <a:cubicBezTo>
                  <a:pt x="1727035" y="155723"/>
                  <a:pt x="1527590" y="84685"/>
                  <a:pt x="1345015" y="107178"/>
                </a:cubicBezTo>
                <a:cubicBezTo>
                  <a:pt x="1162440" y="129671"/>
                  <a:pt x="1011535" y="98712"/>
                  <a:pt x="902818" y="107178"/>
                </a:cubicBezTo>
                <a:cubicBezTo>
                  <a:pt x="794101" y="115644"/>
                  <a:pt x="549754" y="103065"/>
                  <a:pt x="405347" y="107178"/>
                </a:cubicBezTo>
                <a:cubicBezTo>
                  <a:pt x="260940" y="111291"/>
                  <a:pt x="166562" y="70485"/>
                  <a:pt x="0" y="107178"/>
                </a:cubicBezTo>
                <a:cubicBezTo>
                  <a:pt x="-299" y="64554"/>
                  <a:pt x="8276" y="2883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Oval 16">
            <a:extLst>
              <a:ext uri="{FF2B5EF4-FFF2-40B4-BE49-F238E27FC236}">
                <a16:creationId xmlns:a16="http://schemas.microsoft.com/office/drawing/2014/main" id="{C80B2413-4D36-FF11-FB4C-6D833F30A790}"/>
              </a:ext>
            </a:extLst>
          </p:cNvPr>
          <p:cNvSpPr/>
          <p:nvPr/>
        </p:nvSpPr>
        <p:spPr>
          <a:xfrm>
            <a:off x="8662493" y="5735539"/>
            <a:ext cx="1942575" cy="387088"/>
          </a:xfrm>
          <a:custGeom>
            <a:avLst/>
            <a:gdLst>
              <a:gd name="connsiteX0" fmla="*/ 0 w 1942575"/>
              <a:gd name="connsiteY0" fmla="*/ 193544 h 387088"/>
              <a:gd name="connsiteX1" fmla="*/ 971288 w 1942575"/>
              <a:gd name="connsiteY1" fmla="*/ 0 h 387088"/>
              <a:gd name="connsiteX2" fmla="*/ 1942576 w 1942575"/>
              <a:gd name="connsiteY2" fmla="*/ 193544 h 387088"/>
              <a:gd name="connsiteX3" fmla="*/ 971288 w 1942575"/>
              <a:gd name="connsiteY3" fmla="*/ 387088 h 387088"/>
              <a:gd name="connsiteX4" fmla="*/ 0 w 1942575"/>
              <a:gd name="connsiteY4" fmla="*/ 193544 h 387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575" h="387088" fill="none" extrusionOk="0">
                <a:moveTo>
                  <a:pt x="0" y="193544"/>
                </a:moveTo>
                <a:cubicBezTo>
                  <a:pt x="100873" y="75366"/>
                  <a:pt x="476486" y="-14461"/>
                  <a:pt x="971288" y="0"/>
                </a:cubicBezTo>
                <a:cubicBezTo>
                  <a:pt x="1484270" y="8662"/>
                  <a:pt x="1952223" y="57483"/>
                  <a:pt x="1942576" y="193544"/>
                </a:cubicBezTo>
                <a:cubicBezTo>
                  <a:pt x="2001892" y="357887"/>
                  <a:pt x="1487411" y="359145"/>
                  <a:pt x="971288" y="387088"/>
                </a:cubicBezTo>
                <a:cubicBezTo>
                  <a:pt x="415848" y="376584"/>
                  <a:pt x="-3683" y="292348"/>
                  <a:pt x="0" y="193544"/>
                </a:cubicBezTo>
                <a:close/>
              </a:path>
              <a:path w="1942575" h="387088" stroke="0" extrusionOk="0">
                <a:moveTo>
                  <a:pt x="0" y="193544"/>
                </a:moveTo>
                <a:cubicBezTo>
                  <a:pt x="112981" y="152943"/>
                  <a:pt x="447509" y="-33187"/>
                  <a:pt x="971288" y="0"/>
                </a:cubicBezTo>
                <a:cubicBezTo>
                  <a:pt x="1533002" y="-5407"/>
                  <a:pt x="1946748" y="113445"/>
                  <a:pt x="1942576" y="193544"/>
                </a:cubicBezTo>
                <a:cubicBezTo>
                  <a:pt x="1992801" y="302347"/>
                  <a:pt x="1422674" y="310177"/>
                  <a:pt x="971288" y="387088"/>
                </a:cubicBezTo>
                <a:cubicBezTo>
                  <a:pt x="429833" y="377676"/>
                  <a:pt x="7064" y="301043"/>
                  <a:pt x="0" y="193544"/>
                </a:cubicBezTo>
                <a:close/>
              </a:path>
            </a:pathLst>
          </a:custGeom>
          <a:solidFill>
            <a:schemeClr val="bg1"/>
          </a:solidFill>
          <a:ln w="19050">
            <a:solidFill>
              <a:schemeClr val="tx1"/>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Moa</a:t>
            </a:r>
          </a:p>
        </p:txBody>
      </p:sp>
      <p:sp>
        <p:nvSpPr>
          <p:cNvPr id="18" name="Oval 17">
            <a:extLst>
              <a:ext uri="{FF2B5EF4-FFF2-40B4-BE49-F238E27FC236}">
                <a16:creationId xmlns:a16="http://schemas.microsoft.com/office/drawing/2014/main" id="{66D36B0A-BF42-BB89-FDC2-8354C39E3D65}"/>
              </a:ext>
            </a:extLst>
          </p:cNvPr>
          <p:cNvSpPr/>
          <p:nvPr/>
        </p:nvSpPr>
        <p:spPr>
          <a:xfrm>
            <a:off x="8662493" y="5095510"/>
            <a:ext cx="1942575" cy="322769"/>
          </a:xfrm>
          <a:custGeom>
            <a:avLst/>
            <a:gdLst>
              <a:gd name="connsiteX0" fmla="*/ 0 w 1942575"/>
              <a:gd name="connsiteY0" fmla="*/ 161385 h 322769"/>
              <a:gd name="connsiteX1" fmla="*/ 971288 w 1942575"/>
              <a:gd name="connsiteY1" fmla="*/ 0 h 322769"/>
              <a:gd name="connsiteX2" fmla="*/ 1942576 w 1942575"/>
              <a:gd name="connsiteY2" fmla="*/ 161385 h 322769"/>
              <a:gd name="connsiteX3" fmla="*/ 971288 w 1942575"/>
              <a:gd name="connsiteY3" fmla="*/ 322770 h 322769"/>
              <a:gd name="connsiteX4" fmla="*/ 0 w 1942575"/>
              <a:gd name="connsiteY4" fmla="*/ 161385 h 322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575" h="322769" fill="none" extrusionOk="0">
                <a:moveTo>
                  <a:pt x="0" y="161385"/>
                </a:moveTo>
                <a:cubicBezTo>
                  <a:pt x="89388" y="62253"/>
                  <a:pt x="496576" y="-21440"/>
                  <a:pt x="971288" y="0"/>
                </a:cubicBezTo>
                <a:cubicBezTo>
                  <a:pt x="1494609" y="4842"/>
                  <a:pt x="1946205" y="61281"/>
                  <a:pt x="1942576" y="161385"/>
                </a:cubicBezTo>
                <a:cubicBezTo>
                  <a:pt x="2037377" y="342336"/>
                  <a:pt x="1464891" y="263837"/>
                  <a:pt x="971288" y="322770"/>
                </a:cubicBezTo>
                <a:cubicBezTo>
                  <a:pt x="420841" y="315025"/>
                  <a:pt x="-8573" y="231688"/>
                  <a:pt x="0" y="161385"/>
                </a:cubicBezTo>
                <a:close/>
              </a:path>
              <a:path w="1942575" h="322769" stroke="0" extrusionOk="0">
                <a:moveTo>
                  <a:pt x="0" y="161385"/>
                </a:moveTo>
                <a:cubicBezTo>
                  <a:pt x="83215" y="121081"/>
                  <a:pt x="455631" y="-54498"/>
                  <a:pt x="971288" y="0"/>
                </a:cubicBezTo>
                <a:cubicBezTo>
                  <a:pt x="1528828" y="-4514"/>
                  <a:pt x="1946023" y="94391"/>
                  <a:pt x="1942576" y="161385"/>
                </a:cubicBezTo>
                <a:cubicBezTo>
                  <a:pt x="1979718" y="251929"/>
                  <a:pt x="1446199" y="267135"/>
                  <a:pt x="971288" y="322770"/>
                </a:cubicBezTo>
                <a:cubicBezTo>
                  <a:pt x="427385" y="308774"/>
                  <a:pt x="18042" y="252067"/>
                  <a:pt x="0" y="161385"/>
                </a:cubicBezTo>
                <a:close/>
              </a:path>
            </a:pathLst>
          </a:custGeom>
          <a:solidFill>
            <a:schemeClr val="bg1"/>
          </a:solidFill>
          <a:ln w="19050">
            <a:solidFill>
              <a:schemeClr val="tx1"/>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rPr>
              <a:t>Kiwi</a:t>
            </a:r>
          </a:p>
        </p:txBody>
      </p:sp>
      <p:sp>
        <p:nvSpPr>
          <p:cNvPr id="19" name="Rectangle 18">
            <a:extLst>
              <a:ext uri="{FF2B5EF4-FFF2-40B4-BE49-F238E27FC236}">
                <a16:creationId xmlns:a16="http://schemas.microsoft.com/office/drawing/2014/main" id="{38D4B49E-8571-BDFD-694C-8F49EE5169C4}"/>
              </a:ext>
            </a:extLst>
          </p:cNvPr>
          <p:cNvSpPr/>
          <p:nvPr/>
        </p:nvSpPr>
        <p:spPr>
          <a:xfrm rot="16200000">
            <a:off x="5331864" y="5050091"/>
            <a:ext cx="1049132" cy="123539"/>
          </a:xfrm>
          <a:custGeom>
            <a:avLst/>
            <a:gdLst>
              <a:gd name="connsiteX0" fmla="*/ 0 w 1049132"/>
              <a:gd name="connsiteY0" fmla="*/ 0 h 123539"/>
              <a:gd name="connsiteX1" fmla="*/ 514075 w 1049132"/>
              <a:gd name="connsiteY1" fmla="*/ 0 h 123539"/>
              <a:gd name="connsiteX2" fmla="*/ 1049132 w 1049132"/>
              <a:gd name="connsiteY2" fmla="*/ 0 h 123539"/>
              <a:gd name="connsiteX3" fmla="*/ 1049132 w 1049132"/>
              <a:gd name="connsiteY3" fmla="*/ 123539 h 123539"/>
              <a:gd name="connsiteX4" fmla="*/ 535057 w 1049132"/>
              <a:gd name="connsiteY4" fmla="*/ 123539 h 123539"/>
              <a:gd name="connsiteX5" fmla="*/ 0 w 1049132"/>
              <a:gd name="connsiteY5" fmla="*/ 123539 h 123539"/>
              <a:gd name="connsiteX6" fmla="*/ 0 w 1049132"/>
              <a:gd name="connsiteY6" fmla="*/ 0 h 12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2" h="123539" extrusionOk="0">
                <a:moveTo>
                  <a:pt x="0" y="0"/>
                </a:moveTo>
                <a:cubicBezTo>
                  <a:pt x="176477" y="-30736"/>
                  <a:pt x="294264" y="11897"/>
                  <a:pt x="514075" y="0"/>
                </a:cubicBezTo>
                <a:cubicBezTo>
                  <a:pt x="733886" y="-11897"/>
                  <a:pt x="924678" y="49316"/>
                  <a:pt x="1049132" y="0"/>
                </a:cubicBezTo>
                <a:cubicBezTo>
                  <a:pt x="1049773" y="28638"/>
                  <a:pt x="1043463" y="78149"/>
                  <a:pt x="1049132" y="123539"/>
                </a:cubicBezTo>
                <a:cubicBezTo>
                  <a:pt x="875765" y="179896"/>
                  <a:pt x="791610" y="75346"/>
                  <a:pt x="535057" y="123539"/>
                </a:cubicBezTo>
                <a:cubicBezTo>
                  <a:pt x="278505" y="171732"/>
                  <a:pt x="224187" y="84537"/>
                  <a:pt x="0" y="123539"/>
                </a:cubicBezTo>
                <a:cubicBezTo>
                  <a:pt x="-11348" y="76159"/>
                  <a:pt x="5331" y="29827"/>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69F86FE9-539F-BF6D-A64E-C5FE24BBFF9E}"/>
              </a:ext>
            </a:extLst>
          </p:cNvPr>
          <p:cNvSpPr/>
          <p:nvPr/>
        </p:nvSpPr>
        <p:spPr>
          <a:xfrm>
            <a:off x="5105399" y="4050873"/>
            <a:ext cx="3557097" cy="133697"/>
          </a:xfrm>
          <a:custGeom>
            <a:avLst/>
            <a:gdLst>
              <a:gd name="connsiteX0" fmla="*/ 0 w 3557097"/>
              <a:gd name="connsiteY0" fmla="*/ 0 h 133697"/>
              <a:gd name="connsiteX1" fmla="*/ 557279 w 3557097"/>
              <a:gd name="connsiteY1" fmla="*/ 0 h 133697"/>
              <a:gd name="connsiteX2" fmla="*/ 1150128 w 3557097"/>
              <a:gd name="connsiteY2" fmla="*/ 0 h 133697"/>
              <a:gd name="connsiteX3" fmla="*/ 1778549 w 3557097"/>
              <a:gd name="connsiteY3" fmla="*/ 0 h 133697"/>
              <a:gd name="connsiteX4" fmla="*/ 2264685 w 3557097"/>
              <a:gd name="connsiteY4" fmla="*/ 0 h 133697"/>
              <a:gd name="connsiteX5" fmla="*/ 2750822 w 3557097"/>
              <a:gd name="connsiteY5" fmla="*/ 0 h 133697"/>
              <a:gd name="connsiteX6" fmla="*/ 3557097 w 3557097"/>
              <a:gd name="connsiteY6" fmla="*/ 0 h 133697"/>
              <a:gd name="connsiteX7" fmla="*/ 3557097 w 3557097"/>
              <a:gd name="connsiteY7" fmla="*/ 133697 h 133697"/>
              <a:gd name="connsiteX8" fmla="*/ 3035389 w 3557097"/>
              <a:gd name="connsiteY8" fmla="*/ 133697 h 133697"/>
              <a:gd name="connsiteX9" fmla="*/ 2513682 w 3557097"/>
              <a:gd name="connsiteY9" fmla="*/ 133697 h 133697"/>
              <a:gd name="connsiteX10" fmla="*/ 1991974 w 3557097"/>
              <a:gd name="connsiteY10" fmla="*/ 133697 h 133697"/>
              <a:gd name="connsiteX11" fmla="*/ 1399125 w 3557097"/>
              <a:gd name="connsiteY11" fmla="*/ 133697 h 133697"/>
              <a:gd name="connsiteX12" fmla="*/ 912988 w 3557097"/>
              <a:gd name="connsiteY12" fmla="*/ 133697 h 133697"/>
              <a:gd name="connsiteX13" fmla="*/ 0 w 3557097"/>
              <a:gd name="connsiteY13" fmla="*/ 133697 h 133697"/>
              <a:gd name="connsiteX14" fmla="*/ 0 w 3557097"/>
              <a:gd name="connsiteY14" fmla="*/ 0 h 1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7097" h="133697" extrusionOk="0">
                <a:moveTo>
                  <a:pt x="0" y="0"/>
                </a:moveTo>
                <a:cubicBezTo>
                  <a:pt x="148360" y="-29117"/>
                  <a:pt x="313269" y="1150"/>
                  <a:pt x="557279" y="0"/>
                </a:cubicBezTo>
                <a:cubicBezTo>
                  <a:pt x="801289" y="-1150"/>
                  <a:pt x="941920" y="68468"/>
                  <a:pt x="1150128" y="0"/>
                </a:cubicBezTo>
                <a:cubicBezTo>
                  <a:pt x="1358336" y="-68468"/>
                  <a:pt x="1561363" y="61556"/>
                  <a:pt x="1778549" y="0"/>
                </a:cubicBezTo>
                <a:cubicBezTo>
                  <a:pt x="1995735" y="-61556"/>
                  <a:pt x="2087589" y="16455"/>
                  <a:pt x="2264685" y="0"/>
                </a:cubicBezTo>
                <a:cubicBezTo>
                  <a:pt x="2441781" y="-16455"/>
                  <a:pt x="2630976" y="48122"/>
                  <a:pt x="2750822" y="0"/>
                </a:cubicBezTo>
                <a:cubicBezTo>
                  <a:pt x="2870668" y="-48122"/>
                  <a:pt x="3217813" y="90614"/>
                  <a:pt x="3557097" y="0"/>
                </a:cubicBezTo>
                <a:cubicBezTo>
                  <a:pt x="3564030" y="62247"/>
                  <a:pt x="3541435" y="95313"/>
                  <a:pt x="3557097" y="133697"/>
                </a:cubicBezTo>
                <a:cubicBezTo>
                  <a:pt x="3307012" y="182591"/>
                  <a:pt x="3180334" y="113568"/>
                  <a:pt x="3035389" y="133697"/>
                </a:cubicBezTo>
                <a:cubicBezTo>
                  <a:pt x="2890444" y="153826"/>
                  <a:pt x="2708820" y="127806"/>
                  <a:pt x="2513682" y="133697"/>
                </a:cubicBezTo>
                <a:cubicBezTo>
                  <a:pt x="2318544" y="139588"/>
                  <a:pt x="2162134" y="125397"/>
                  <a:pt x="1991974" y="133697"/>
                </a:cubicBezTo>
                <a:cubicBezTo>
                  <a:pt x="1821814" y="141997"/>
                  <a:pt x="1561282" y="85335"/>
                  <a:pt x="1399125" y="133697"/>
                </a:cubicBezTo>
                <a:cubicBezTo>
                  <a:pt x="1236968" y="182059"/>
                  <a:pt x="1099442" y="121894"/>
                  <a:pt x="912988" y="133697"/>
                </a:cubicBezTo>
                <a:cubicBezTo>
                  <a:pt x="726534" y="145500"/>
                  <a:pt x="316252" y="43532"/>
                  <a:pt x="0" y="133697"/>
                </a:cubicBezTo>
                <a:cubicBezTo>
                  <a:pt x="-198" y="87117"/>
                  <a:pt x="7040" y="42534"/>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Rectangle 20">
            <a:extLst>
              <a:ext uri="{FF2B5EF4-FFF2-40B4-BE49-F238E27FC236}">
                <a16:creationId xmlns:a16="http://schemas.microsoft.com/office/drawing/2014/main" id="{8A7DE78D-5509-0049-0AA6-05E52B7AE197}"/>
              </a:ext>
            </a:extLst>
          </p:cNvPr>
          <p:cNvSpPr/>
          <p:nvPr/>
        </p:nvSpPr>
        <p:spPr>
          <a:xfrm>
            <a:off x="5105400" y="4908696"/>
            <a:ext cx="681305" cy="133697"/>
          </a:xfrm>
          <a:custGeom>
            <a:avLst/>
            <a:gdLst>
              <a:gd name="connsiteX0" fmla="*/ 0 w 681305"/>
              <a:gd name="connsiteY0" fmla="*/ 0 h 133697"/>
              <a:gd name="connsiteX1" fmla="*/ 333839 w 681305"/>
              <a:gd name="connsiteY1" fmla="*/ 0 h 133697"/>
              <a:gd name="connsiteX2" fmla="*/ 681305 w 681305"/>
              <a:gd name="connsiteY2" fmla="*/ 0 h 133697"/>
              <a:gd name="connsiteX3" fmla="*/ 681305 w 681305"/>
              <a:gd name="connsiteY3" fmla="*/ 133697 h 133697"/>
              <a:gd name="connsiteX4" fmla="*/ 327026 w 681305"/>
              <a:gd name="connsiteY4" fmla="*/ 133697 h 133697"/>
              <a:gd name="connsiteX5" fmla="*/ 0 w 681305"/>
              <a:gd name="connsiteY5" fmla="*/ 133697 h 133697"/>
              <a:gd name="connsiteX6" fmla="*/ 0 w 681305"/>
              <a:gd name="connsiteY6" fmla="*/ 0 h 1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305" h="133697" extrusionOk="0">
                <a:moveTo>
                  <a:pt x="0" y="0"/>
                </a:moveTo>
                <a:cubicBezTo>
                  <a:pt x="105985" y="-38512"/>
                  <a:pt x="168743" y="28272"/>
                  <a:pt x="333839" y="0"/>
                </a:cubicBezTo>
                <a:cubicBezTo>
                  <a:pt x="498935" y="-28272"/>
                  <a:pt x="552202" y="40687"/>
                  <a:pt x="681305" y="0"/>
                </a:cubicBezTo>
                <a:cubicBezTo>
                  <a:pt x="684818" y="34649"/>
                  <a:pt x="680653" y="103277"/>
                  <a:pt x="681305" y="133697"/>
                </a:cubicBezTo>
                <a:cubicBezTo>
                  <a:pt x="520357" y="165659"/>
                  <a:pt x="470858" y="132478"/>
                  <a:pt x="327026" y="133697"/>
                </a:cubicBezTo>
                <a:cubicBezTo>
                  <a:pt x="183194" y="134916"/>
                  <a:pt x="91271" y="99997"/>
                  <a:pt x="0" y="133697"/>
                </a:cubicBezTo>
                <a:cubicBezTo>
                  <a:pt x="-11214" y="76987"/>
                  <a:pt x="3068" y="53822"/>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AA3C1569-36B6-5273-6ECA-429CE0EDE524}"/>
              </a:ext>
            </a:extLst>
          </p:cNvPr>
          <p:cNvSpPr/>
          <p:nvPr/>
        </p:nvSpPr>
        <p:spPr>
          <a:xfrm rot="16200000">
            <a:off x="4519065" y="4515818"/>
            <a:ext cx="1049132" cy="123539"/>
          </a:xfrm>
          <a:custGeom>
            <a:avLst/>
            <a:gdLst>
              <a:gd name="connsiteX0" fmla="*/ 0 w 1049132"/>
              <a:gd name="connsiteY0" fmla="*/ 0 h 123539"/>
              <a:gd name="connsiteX1" fmla="*/ 514075 w 1049132"/>
              <a:gd name="connsiteY1" fmla="*/ 0 h 123539"/>
              <a:gd name="connsiteX2" fmla="*/ 1049132 w 1049132"/>
              <a:gd name="connsiteY2" fmla="*/ 0 h 123539"/>
              <a:gd name="connsiteX3" fmla="*/ 1049132 w 1049132"/>
              <a:gd name="connsiteY3" fmla="*/ 123539 h 123539"/>
              <a:gd name="connsiteX4" fmla="*/ 535057 w 1049132"/>
              <a:gd name="connsiteY4" fmla="*/ 123539 h 123539"/>
              <a:gd name="connsiteX5" fmla="*/ 0 w 1049132"/>
              <a:gd name="connsiteY5" fmla="*/ 123539 h 123539"/>
              <a:gd name="connsiteX6" fmla="*/ 0 w 1049132"/>
              <a:gd name="connsiteY6" fmla="*/ 0 h 12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2" h="123539" extrusionOk="0">
                <a:moveTo>
                  <a:pt x="0" y="0"/>
                </a:moveTo>
                <a:cubicBezTo>
                  <a:pt x="176477" y="-30736"/>
                  <a:pt x="294264" y="11897"/>
                  <a:pt x="514075" y="0"/>
                </a:cubicBezTo>
                <a:cubicBezTo>
                  <a:pt x="733886" y="-11897"/>
                  <a:pt x="924678" y="49316"/>
                  <a:pt x="1049132" y="0"/>
                </a:cubicBezTo>
                <a:cubicBezTo>
                  <a:pt x="1049773" y="28638"/>
                  <a:pt x="1043463" y="78149"/>
                  <a:pt x="1049132" y="123539"/>
                </a:cubicBezTo>
                <a:cubicBezTo>
                  <a:pt x="875765" y="179896"/>
                  <a:pt x="791610" y="75346"/>
                  <a:pt x="535057" y="123539"/>
                </a:cubicBezTo>
                <a:cubicBezTo>
                  <a:pt x="278505" y="171732"/>
                  <a:pt x="224187" y="84537"/>
                  <a:pt x="0" y="123539"/>
                </a:cubicBezTo>
                <a:cubicBezTo>
                  <a:pt x="-11348" y="76159"/>
                  <a:pt x="5331" y="29827"/>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Rectangle 22">
            <a:extLst>
              <a:ext uri="{FF2B5EF4-FFF2-40B4-BE49-F238E27FC236}">
                <a16:creationId xmlns:a16="http://schemas.microsoft.com/office/drawing/2014/main" id="{CB6560DB-30AC-A7D7-CF8F-B1ED10ADBF5A}"/>
              </a:ext>
            </a:extLst>
          </p:cNvPr>
          <p:cNvSpPr/>
          <p:nvPr/>
        </p:nvSpPr>
        <p:spPr>
          <a:xfrm>
            <a:off x="4300739" y="3614736"/>
            <a:ext cx="4361757" cy="107178"/>
          </a:xfrm>
          <a:custGeom>
            <a:avLst/>
            <a:gdLst>
              <a:gd name="connsiteX0" fmla="*/ 0 w 4361757"/>
              <a:gd name="connsiteY0" fmla="*/ 0 h 107178"/>
              <a:gd name="connsiteX1" fmla="*/ 501602 w 4361757"/>
              <a:gd name="connsiteY1" fmla="*/ 0 h 107178"/>
              <a:gd name="connsiteX2" fmla="*/ 1046822 w 4361757"/>
              <a:gd name="connsiteY2" fmla="*/ 0 h 107178"/>
              <a:gd name="connsiteX3" fmla="*/ 1635659 w 4361757"/>
              <a:gd name="connsiteY3" fmla="*/ 0 h 107178"/>
              <a:gd name="connsiteX4" fmla="*/ 2050026 w 4361757"/>
              <a:gd name="connsiteY4" fmla="*/ 0 h 107178"/>
              <a:gd name="connsiteX5" fmla="*/ 2464393 w 4361757"/>
              <a:gd name="connsiteY5" fmla="*/ 0 h 107178"/>
              <a:gd name="connsiteX6" fmla="*/ 2878760 w 4361757"/>
              <a:gd name="connsiteY6" fmla="*/ 0 h 107178"/>
              <a:gd name="connsiteX7" fmla="*/ 3293127 w 4361757"/>
              <a:gd name="connsiteY7" fmla="*/ 0 h 107178"/>
              <a:gd name="connsiteX8" fmla="*/ 3707493 w 4361757"/>
              <a:gd name="connsiteY8" fmla="*/ 0 h 107178"/>
              <a:gd name="connsiteX9" fmla="*/ 4361757 w 4361757"/>
              <a:gd name="connsiteY9" fmla="*/ 0 h 107178"/>
              <a:gd name="connsiteX10" fmla="*/ 4361757 w 4361757"/>
              <a:gd name="connsiteY10" fmla="*/ 107178 h 107178"/>
              <a:gd name="connsiteX11" fmla="*/ 3772920 w 4361757"/>
              <a:gd name="connsiteY11" fmla="*/ 107178 h 107178"/>
              <a:gd name="connsiteX12" fmla="*/ 3358553 w 4361757"/>
              <a:gd name="connsiteY12" fmla="*/ 107178 h 107178"/>
              <a:gd name="connsiteX13" fmla="*/ 2900568 w 4361757"/>
              <a:gd name="connsiteY13" fmla="*/ 107178 h 107178"/>
              <a:gd name="connsiteX14" fmla="*/ 2311731 w 4361757"/>
              <a:gd name="connsiteY14" fmla="*/ 107178 h 107178"/>
              <a:gd name="connsiteX15" fmla="*/ 1897364 w 4361757"/>
              <a:gd name="connsiteY15" fmla="*/ 107178 h 107178"/>
              <a:gd name="connsiteX16" fmla="*/ 1352145 w 4361757"/>
              <a:gd name="connsiteY16" fmla="*/ 107178 h 107178"/>
              <a:gd name="connsiteX17" fmla="*/ 763307 w 4361757"/>
              <a:gd name="connsiteY17" fmla="*/ 107178 h 107178"/>
              <a:gd name="connsiteX18" fmla="*/ 0 w 4361757"/>
              <a:gd name="connsiteY18" fmla="*/ 107178 h 107178"/>
              <a:gd name="connsiteX19" fmla="*/ 0 w 4361757"/>
              <a:gd name="connsiteY19" fmla="*/ 0 h 1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757" h="107178" extrusionOk="0">
                <a:moveTo>
                  <a:pt x="0" y="0"/>
                </a:moveTo>
                <a:cubicBezTo>
                  <a:pt x="149131" y="-13648"/>
                  <a:pt x="335401" y="53420"/>
                  <a:pt x="501602" y="0"/>
                </a:cubicBezTo>
                <a:cubicBezTo>
                  <a:pt x="667803" y="-53420"/>
                  <a:pt x="886134" y="19068"/>
                  <a:pt x="1046822" y="0"/>
                </a:cubicBezTo>
                <a:cubicBezTo>
                  <a:pt x="1207510" y="-19068"/>
                  <a:pt x="1347087" y="35333"/>
                  <a:pt x="1635659" y="0"/>
                </a:cubicBezTo>
                <a:cubicBezTo>
                  <a:pt x="1924231" y="-35333"/>
                  <a:pt x="1867966" y="22600"/>
                  <a:pt x="2050026" y="0"/>
                </a:cubicBezTo>
                <a:cubicBezTo>
                  <a:pt x="2232086" y="-22600"/>
                  <a:pt x="2291384" y="29755"/>
                  <a:pt x="2464393" y="0"/>
                </a:cubicBezTo>
                <a:cubicBezTo>
                  <a:pt x="2637402" y="-29755"/>
                  <a:pt x="2710466" y="19865"/>
                  <a:pt x="2878760" y="0"/>
                </a:cubicBezTo>
                <a:cubicBezTo>
                  <a:pt x="3047054" y="-19865"/>
                  <a:pt x="3136867" y="39954"/>
                  <a:pt x="3293127" y="0"/>
                </a:cubicBezTo>
                <a:cubicBezTo>
                  <a:pt x="3449387" y="-39954"/>
                  <a:pt x="3548812" y="30567"/>
                  <a:pt x="3707493" y="0"/>
                </a:cubicBezTo>
                <a:cubicBezTo>
                  <a:pt x="3866174" y="-30567"/>
                  <a:pt x="4065728" y="59192"/>
                  <a:pt x="4361757" y="0"/>
                </a:cubicBezTo>
                <a:cubicBezTo>
                  <a:pt x="4363810" y="22882"/>
                  <a:pt x="4355150" y="79530"/>
                  <a:pt x="4361757" y="107178"/>
                </a:cubicBezTo>
                <a:cubicBezTo>
                  <a:pt x="4203779" y="140119"/>
                  <a:pt x="3922220" y="73070"/>
                  <a:pt x="3772920" y="107178"/>
                </a:cubicBezTo>
                <a:cubicBezTo>
                  <a:pt x="3623620" y="141286"/>
                  <a:pt x="3512550" y="59525"/>
                  <a:pt x="3358553" y="107178"/>
                </a:cubicBezTo>
                <a:cubicBezTo>
                  <a:pt x="3204556" y="154831"/>
                  <a:pt x="3077025" y="87669"/>
                  <a:pt x="2900568" y="107178"/>
                </a:cubicBezTo>
                <a:cubicBezTo>
                  <a:pt x="2724112" y="126687"/>
                  <a:pt x="2523760" y="39605"/>
                  <a:pt x="2311731" y="107178"/>
                </a:cubicBezTo>
                <a:cubicBezTo>
                  <a:pt x="2099702" y="174751"/>
                  <a:pt x="2034269" y="75297"/>
                  <a:pt x="1897364" y="107178"/>
                </a:cubicBezTo>
                <a:cubicBezTo>
                  <a:pt x="1760459" y="139059"/>
                  <a:pt x="1582317" y="93274"/>
                  <a:pt x="1352145" y="107178"/>
                </a:cubicBezTo>
                <a:cubicBezTo>
                  <a:pt x="1121973" y="121082"/>
                  <a:pt x="966280" y="90964"/>
                  <a:pt x="763307" y="107178"/>
                </a:cubicBezTo>
                <a:cubicBezTo>
                  <a:pt x="560334" y="123392"/>
                  <a:pt x="307223" y="60460"/>
                  <a:pt x="0" y="107178"/>
                </a:cubicBezTo>
                <a:cubicBezTo>
                  <a:pt x="-1915" y="63360"/>
                  <a:pt x="10303" y="31410"/>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8E3FC2F3-6764-4ED5-8682-2D5EA82B743B}"/>
              </a:ext>
            </a:extLst>
          </p:cNvPr>
          <p:cNvSpPr/>
          <p:nvPr/>
        </p:nvSpPr>
        <p:spPr>
          <a:xfrm>
            <a:off x="4300740" y="4427270"/>
            <a:ext cx="681305" cy="133697"/>
          </a:xfrm>
          <a:custGeom>
            <a:avLst/>
            <a:gdLst>
              <a:gd name="connsiteX0" fmla="*/ 0 w 681305"/>
              <a:gd name="connsiteY0" fmla="*/ 0 h 133697"/>
              <a:gd name="connsiteX1" fmla="*/ 333839 w 681305"/>
              <a:gd name="connsiteY1" fmla="*/ 0 h 133697"/>
              <a:gd name="connsiteX2" fmla="*/ 681305 w 681305"/>
              <a:gd name="connsiteY2" fmla="*/ 0 h 133697"/>
              <a:gd name="connsiteX3" fmla="*/ 681305 w 681305"/>
              <a:gd name="connsiteY3" fmla="*/ 133697 h 133697"/>
              <a:gd name="connsiteX4" fmla="*/ 327026 w 681305"/>
              <a:gd name="connsiteY4" fmla="*/ 133697 h 133697"/>
              <a:gd name="connsiteX5" fmla="*/ 0 w 681305"/>
              <a:gd name="connsiteY5" fmla="*/ 133697 h 133697"/>
              <a:gd name="connsiteX6" fmla="*/ 0 w 681305"/>
              <a:gd name="connsiteY6" fmla="*/ 0 h 1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305" h="133697" extrusionOk="0">
                <a:moveTo>
                  <a:pt x="0" y="0"/>
                </a:moveTo>
                <a:cubicBezTo>
                  <a:pt x="105985" y="-38512"/>
                  <a:pt x="168743" y="28272"/>
                  <a:pt x="333839" y="0"/>
                </a:cubicBezTo>
                <a:cubicBezTo>
                  <a:pt x="498935" y="-28272"/>
                  <a:pt x="552202" y="40687"/>
                  <a:pt x="681305" y="0"/>
                </a:cubicBezTo>
                <a:cubicBezTo>
                  <a:pt x="684818" y="34649"/>
                  <a:pt x="680653" y="103277"/>
                  <a:pt x="681305" y="133697"/>
                </a:cubicBezTo>
                <a:cubicBezTo>
                  <a:pt x="520357" y="165659"/>
                  <a:pt x="470858" y="132478"/>
                  <a:pt x="327026" y="133697"/>
                </a:cubicBezTo>
                <a:cubicBezTo>
                  <a:pt x="183194" y="134916"/>
                  <a:pt x="91271" y="99997"/>
                  <a:pt x="0" y="133697"/>
                </a:cubicBezTo>
                <a:cubicBezTo>
                  <a:pt x="-11214" y="76987"/>
                  <a:pt x="3068" y="53822"/>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Rectangle 24">
            <a:extLst>
              <a:ext uri="{FF2B5EF4-FFF2-40B4-BE49-F238E27FC236}">
                <a16:creationId xmlns:a16="http://schemas.microsoft.com/office/drawing/2014/main" id="{0D95440B-38E4-A12E-CB76-5067C10A2AE1}"/>
              </a:ext>
            </a:extLst>
          </p:cNvPr>
          <p:cNvSpPr/>
          <p:nvPr/>
        </p:nvSpPr>
        <p:spPr>
          <a:xfrm rot="16200000">
            <a:off x="3714405" y="4034392"/>
            <a:ext cx="1049132" cy="123539"/>
          </a:xfrm>
          <a:custGeom>
            <a:avLst/>
            <a:gdLst>
              <a:gd name="connsiteX0" fmla="*/ 0 w 1049132"/>
              <a:gd name="connsiteY0" fmla="*/ 0 h 123539"/>
              <a:gd name="connsiteX1" fmla="*/ 514075 w 1049132"/>
              <a:gd name="connsiteY1" fmla="*/ 0 h 123539"/>
              <a:gd name="connsiteX2" fmla="*/ 1049132 w 1049132"/>
              <a:gd name="connsiteY2" fmla="*/ 0 h 123539"/>
              <a:gd name="connsiteX3" fmla="*/ 1049132 w 1049132"/>
              <a:gd name="connsiteY3" fmla="*/ 123539 h 123539"/>
              <a:gd name="connsiteX4" fmla="*/ 535057 w 1049132"/>
              <a:gd name="connsiteY4" fmla="*/ 123539 h 123539"/>
              <a:gd name="connsiteX5" fmla="*/ 0 w 1049132"/>
              <a:gd name="connsiteY5" fmla="*/ 123539 h 123539"/>
              <a:gd name="connsiteX6" fmla="*/ 0 w 1049132"/>
              <a:gd name="connsiteY6" fmla="*/ 0 h 123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9132" h="123539" extrusionOk="0">
                <a:moveTo>
                  <a:pt x="0" y="0"/>
                </a:moveTo>
                <a:cubicBezTo>
                  <a:pt x="176477" y="-30736"/>
                  <a:pt x="294264" y="11897"/>
                  <a:pt x="514075" y="0"/>
                </a:cubicBezTo>
                <a:cubicBezTo>
                  <a:pt x="733886" y="-11897"/>
                  <a:pt x="924678" y="49316"/>
                  <a:pt x="1049132" y="0"/>
                </a:cubicBezTo>
                <a:cubicBezTo>
                  <a:pt x="1049773" y="28638"/>
                  <a:pt x="1043463" y="78149"/>
                  <a:pt x="1049132" y="123539"/>
                </a:cubicBezTo>
                <a:cubicBezTo>
                  <a:pt x="875765" y="179896"/>
                  <a:pt x="791610" y="75346"/>
                  <a:pt x="535057" y="123539"/>
                </a:cubicBezTo>
                <a:cubicBezTo>
                  <a:pt x="278505" y="171732"/>
                  <a:pt x="224187" y="84537"/>
                  <a:pt x="0" y="123539"/>
                </a:cubicBezTo>
                <a:cubicBezTo>
                  <a:pt x="-11348" y="76159"/>
                  <a:pt x="5331" y="29827"/>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21500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4D3611-3A95-625D-1670-88924FE37354}"/>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D99D69D3-7924-456E-A0F1-D6DC7A9F5E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FF919064-8088-BD91-75FA-0D2D53C8B0F9}"/>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F1E50CB0-A8E4-2677-1055-E64C09F2F1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BA48B8-240C-C1A2-5327-55C3AF3CC144}"/>
              </a:ext>
            </a:extLst>
          </p:cNvPr>
          <p:cNvSpPr txBox="1"/>
          <p:nvPr/>
        </p:nvSpPr>
        <p:spPr>
          <a:xfrm>
            <a:off x="196103" y="982302"/>
            <a:ext cx="11770082" cy="5345053"/>
          </a:xfrm>
          <a:prstGeom prst="rect">
            <a:avLst/>
          </a:prstGeom>
          <a:noFill/>
        </p:spPr>
        <p:txBody>
          <a:bodyPr wrap="square">
            <a:spAutoFit/>
          </a:bodyPr>
          <a:lstStyle/>
          <a:p>
            <a:pPr>
              <a:lnSpc>
                <a:spcPct val="107000"/>
              </a:lnSpc>
              <a:spcAft>
                <a:spcPts val="800"/>
              </a:spcAft>
            </a:pPr>
            <a:r>
              <a:rPr lang="en-NZ" sz="2400" b="1" kern="100" dirty="0">
                <a:effectLst/>
                <a:ea typeface="Calibri" panose="020F0502020204030204" pitchFamily="34" charset="0"/>
                <a:cs typeface="Calibri" panose="020F0502020204030204" pitchFamily="34" charset="0"/>
              </a:rPr>
              <a:t>Workshop part 1 review:</a:t>
            </a:r>
            <a:endParaRPr lang="en-NZ" sz="2400" b="1" kern="100" dirty="0">
              <a:ea typeface="Calibri" panose="020F0502020204030204" pitchFamily="34" charset="0"/>
              <a:cs typeface="Calibri" panose="020F0502020204030204" pitchFamily="34" charset="0"/>
            </a:endParaRPr>
          </a:p>
          <a:p>
            <a:pPr marL="457200" indent="-457200">
              <a:lnSpc>
                <a:spcPct val="107000"/>
              </a:lnSpc>
              <a:spcAft>
                <a:spcPts val="800"/>
              </a:spcAft>
              <a:buAutoNum type="arabicPeriod"/>
            </a:pPr>
            <a:r>
              <a:rPr lang="en-NZ" sz="2400" kern="100" dirty="0">
                <a:effectLst/>
                <a:ea typeface="Calibri" panose="020F0502020204030204" pitchFamily="34" charset="0"/>
                <a:cs typeface="Calibri" panose="020F0502020204030204" pitchFamily="34" charset="0"/>
              </a:rPr>
              <a:t>Start by aligning the nucleotide strips</a:t>
            </a:r>
          </a:p>
          <a:p>
            <a:pPr marL="457200" indent="-457200">
              <a:lnSpc>
                <a:spcPct val="107000"/>
              </a:lnSpc>
              <a:spcAft>
                <a:spcPts val="800"/>
              </a:spcAft>
              <a:buAutoNum type="arabicPeriod"/>
            </a:pPr>
            <a:endParaRPr lang="en-NZ" sz="2400" kern="100" dirty="0">
              <a:ea typeface="Calibri" panose="020F0502020204030204" pitchFamily="34" charset="0"/>
              <a:cs typeface="Calibri" panose="020F0502020204030204" pitchFamily="34" charset="0"/>
            </a:endParaRPr>
          </a:p>
          <a:p>
            <a:pPr marL="457200" indent="-457200">
              <a:lnSpc>
                <a:spcPct val="107000"/>
              </a:lnSpc>
              <a:spcAft>
                <a:spcPts val="800"/>
              </a:spcAft>
              <a:buAutoNum type="arabicPeriod"/>
            </a:pPr>
            <a:endParaRPr lang="en-NZ" sz="2400" kern="100" dirty="0">
              <a:effectLst/>
              <a:ea typeface="Calibri" panose="020F0502020204030204" pitchFamily="34" charset="0"/>
              <a:cs typeface="Calibri" panose="020F0502020204030204" pitchFamily="34" charset="0"/>
            </a:endParaRPr>
          </a:p>
          <a:p>
            <a:pPr marL="457200" indent="-457200">
              <a:lnSpc>
                <a:spcPct val="107000"/>
              </a:lnSpc>
              <a:spcAft>
                <a:spcPts val="800"/>
              </a:spcAft>
              <a:buAutoNum type="arabicPeriod"/>
            </a:pPr>
            <a:endParaRPr lang="en-NZ" sz="2400" kern="100" dirty="0">
              <a:ea typeface="Calibri" panose="020F0502020204030204" pitchFamily="34" charset="0"/>
              <a:cs typeface="Calibri" panose="020F0502020204030204" pitchFamily="34" charset="0"/>
            </a:endParaRPr>
          </a:p>
          <a:p>
            <a:pPr marL="457200" indent="-457200">
              <a:lnSpc>
                <a:spcPct val="107000"/>
              </a:lnSpc>
              <a:spcAft>
                <a:spcPts val="800"/>
              </a:spcAft>
              <a:buAutoNum type="arabicPeriod"/>
            </a:pPr>
            <a:endParaRPr lang="en-NZ" sz="2400" kern="100" dirty="0">
              <a:ea typeface="Calibri" panose="020F0502020204030204" pitchFamily="34" charset="0"/>
              <a:cs typeface="Calibri" panose="020F0502020204030204" pitchFamily="34" charset="0"/>
            </a:endParaRPr>
          </a:p>
          <a:p>
            <a:pPr>
              <a:lnSpc>
                <a:spcPct val="107000"/>
              </a:lnSpc>
              <a:spcAft>
                <a:spcPts val="800"/>
              </a:spcAft>
            </a:pPr>
            <a:r>
              <a:rPr lang="en-NZ" sz="2400" kern="100" dirty="0">
                <a:ea typeface="Calibri" panose="020F0502020204030204" pitchFamily="34" charset="0"/>
                <a:cs typeface="Calibri" panose="020F0502020204030204" pitchFamily="34" charset="0"/>
              </a:rPr>
              <a:t>2. Create a matrix and count the differences between the species.</a:t>
            </a:r>
          </a:p>
          <a:p>
            <a:pPr>
              <a:lnSpc>
                <a:spcPct val="107000"/>
              </a:lnSpc>
              <a:spcAft>
                <a:spcPts val="800"/>
              </a:spcAft>
            </a:pPr>
            <a:endParaRPr lang="en-NZ" sz="2400" kern="100" dirty="0">
              <a:ea typeface="Calibri" panose="020F0502020204030204" pitchFamily="34" charset="0"/>
              <a:cs typeface="Calibri" panose="020F0502020204030204" pitchFamily="34" charset="0"/>
            </a:endParaRPr>
          </a:p>
          <a:p>
            <a:pPr>
              <a:lnSpc>
                <a:spcPct val="107000"/>
              </a:lnSpc>
              <a:spcAft>
                <a:spcPts val="800"/>
              </a:spcAft>
            </a:pPr>
            <a:endParaRPr lang="en-NZ" sz="2400" kern="100" dirty="0">
              <a:ea typeface="Calibri" panose="020F0502020204030204" pitchFamily="34" charset="0"/>
              <a:cs typeface="Calibri" panose="020F0502020204030204" pitchFamily="34" charset="0"/>
            </a:endParaRPr>
          </a:p>
          <a:p>
            <a:pPr>
              <a:lnSpc>
                <a:spcPct val="107000"/>
              </a:lnSpc>
              <a:spcAft>
                <a:spcPts val="800"/>
              </a:spcAft>
            </a:pPr>
            <a:r>
              <a:rPr lang="en-NZ" sz="2400" kern="100" dirty="0">
                <a:ea typeface="Calibri" panose="020F0502020204030204" pitchFamily="34" charset="0"/>
                <a:cs typeface="Calibri" panose="020F0502020204030204" pitchFamily="34" charset="0"/>
              </a:rPr>
              <a:t>3. </a:t>
            </a:r>
            <a:r>
              <a:rPr lang="en-NZ" sz="2400" kern="100" dirty="0">
                <a:effectLst/>
                <a:ea typeface="Calibri" panose="020F0502020204030204" pitchFamily="34" charset="0"/>
                <a:cs typeface="Calibri" panose="020F0502020204030204" pitchFamily="34" charset="0"/>
              </a:rPr>
              <a:t>Using the matri</a:t>
            </a:r>
            <a:r>
              <a:rPr lang="en-NZ" sz="2400" kern="100" dirty="0">
                <a:ea typeface="Calibri" panose="020F0502020204030204" pitchFamily="34" charset="0"/>
                <a:cs typeface="Calibri" panose="020F0502020204030204" pitchFamily="34" charset="0"/>
              </a:rPr>
              <a:t>x, create a phylogenetic tree (starting with the pair with the least differences)</a:t>
            </a:r>
            <a:endParaRPr lang="en-NZ" sz="2400" kern="100" dirty="0">
              <a:effectLst/>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850DF5A8-EBBF-504C-FAEA-0FE47E8559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408" b="37722"/>
          <a:stretch/>
        </p:blipFill>
        <p:spPr bwMode="auto">
          <a:xfrm>
            <a:off x="225815" y="2311424"/>
            <a:ext cx="11573980" cy="1117576"/>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F546A999-858D-922B-4CDC-6E34053FBAE2}"/>
              </a:ext>
            </a:extLst>
          </p:cNvPr>
          <p:cNvSpPr txBox="1"/>
          <p:nvPr/>
        </p:nvSpPr>
        <p:spPr>
          <a:xfrm>
            <a:off x="1845812" y="3510085"/>
            <a:ext cx="2000656" cy="307777"/>
          </a:xfrm>
          <a:prstGeom prst="rect">
            <a:avLst/>
          </a:prstGeom>
          <a:noFill/>
        </p:spPr>
        <p:txBody>
          <a:bodyPr wrap="square">
            <a:spAutoFit/>
          </a:bodyPr>
          <a:lstStyle/>
          <a:p>
            <a:r>
              <a:rPr lang="en-NZ" sz="1400" dirty="0"/>
              <a:t>Start of the alignment</a:t>
            </a:r>
          </a:p>
        </p:txBody>
      </p:sp>
      <p:cxnSp>
        <p:nvCxnSpPr>
          <p:cNvPr id="11" name="Straight Connector 10">
            <a:extLst>
              <a:ext uri="{FF2B5EF4-FFF2-40B4-BE49-F238E27FC236}">
                <a16:creationId xmlns:a16="http://schemas.microsoft.com/office/drawing/2014/main" id="{1E2A2D9E-55BF-8887-0BC6-7001E7B88178}"/>
              </a:ext>
            </a:extLst>
          </p:cNvPr>
          <p:cNvCxnSpPr>
            <a:cxnSpLocks/>
          </p:cNvCxnSpPr>
          <p:nvPr/>
        </p:nvCxnSpPr>
        <p:spPr>
          <a:xfrm>
            <a:off x="2544718" y="2131540"/>
            <a:ext cx="0" cy="1352550"/>
          </a:xfrm>
          <a:prstGeom prst="line">
            <a:avLst/>
          </a:prstGeom>
          <a:ln w="28575">
            <a:solidFill>
              <a:srgbClr val="FF000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A5F40A-DA49-B3DC-48CE-D04AEC756D32}"/>
              </a:ext>
            </a:extLst>
          </p:cNvPr>
          <p:cNvCxnSpPr>
            <a:cxnSpLocks/>
          </p:cNvCxnSpPr>
          <p:nvPr/>
        </p:nvCxnSpPr>
        <p:spPr>
          <a:xfrm>
            <a:off x="10259562" y="2131540"/>
            <a:ext cx="0" cy="1312947"/>
          </a:xfrm>
          <a:prstGeom prst="line">
            <a:avLst/>
          </a:prstGeom>
          <a:ln w="28575">
            <a:solidFill>
              <a:srgbClr val="FF000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91DED0-6A70-6854-F016-BB8AB7B544B9}"/>
              </a:ext>
            </a:extLst>
          </p:cNvPr>
          <p:cNvSpPr txBox="1"/>
          <p:nvPr/>
        </p:nvSpPr>
        <p:spPr>
          <a:xfrm>
            <a:off x="9434062" y="3488257"/>
            <a:ext cx="2000656" cy="307777"/>
          </a:xfrm>
          <a:prstGeom prst="rect">
            <a:avLst/>
          </a:prstGeom>
          <a:noFill/>
        </p:spPr>
        <p:txBody>
          <a:bodyPr wrap="square">
            <a:spAutoFit/>
          </a:bodyPr>
          <a:lstStyle/>
          <a:p>
            <a:r>
              <a:rPr lang="en-NZ" sz="1400" dirty="0"/>
              <a:t>End of the alignment</a:t>
            </a:r>
          </a:p>
        </p:txBody>
      </p:sp>
      <p:cxnSp>
        <p:nvCxnSpPr>
          <p:cNvPr id="14" name="Straight Connector 13">
            <a:extLst>
              <a:ext uri="{FF2B5EF4-FFF2-40B4-BE49-F238E27FC236}">
                <a16:creationId xmlns:a16="http://schemas.microsoft.com/office/drawing/2014/main" id="{21FEC389-D75F-AA5E-4FC9-F0801FC4E036}"/>
              </a:ext>
            </a:extLst>
          </p:cNvPr>
          <p:cNvCxnSpPr>
            <a:cxnSpLocks/>
          </p:cNvCxnSpPr>
          <p:nvPr/>
        </p:nvCxnSpPr>
        <p:spPr>
          <a:xfrm flipH="1" flipV="1">
            <a:off x="2706440" y="2171143"/>
            <a:ext cx="7391400" cy="50339"/>
          </a:xfrm>
          <a:prstGeom prst="line">
            <a:avLst/>
          </a:prstGeom>
          <a:ln w="28575">
            <a:solidFill>
              <a:srgbClr val="FF0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DB43DFF-5BE1-8155-9BD6-2CFB8F59D76B}"/>
              </a:ext>
            </a:extLst>
          </p:cNvPr>
          <p:cNvSpPr txBox="1"/>
          <p:nvPr/>
        </p:nvSpPr>
        <p:spPr>
          <a:xfrm>
            <a:off x="4863622" y="1888535"/>
            <a:ext cx="3718331" cy="307777"/>
          </a:xfrm>
          <a:prstGeom prst="rect">
            <a:avLst/>
          </a:prstGeom>
          <a:noFill/>
        </p:spPr>
        <p:txBody>
          <a:bodyPr wrap="square">
            <a:spAutoFit/>
          </a:bodyPr>
          <a:lstStyle/>
          <a:p>
            <a:r>
              <a:rPr lang="en-NZ" sz="1400" dirty="0"/>
              <a:t>121bp aligned (‘matching’) region</a:t>
            </a:r>
          </a:p>
        </p:txBody>
      </p:sp>
      <p:graphicFrame>
        <p:nvGraphicFramePr>
          <p:cNvPr id="16" name="Table 15">
            <a:extLst>
              <a:ext uri="{FF2B5EF4-FFF2-40B4-BE49-F238E27FC236}">
                <a16:creationId xmlns:a16="http://schemas.microsoft.com/office/drawing/2014/main" id="{98BC7E4F-4627-F765-E524-F1469E9C68AA}"/>
              </a:ext>
            </a:extLst>
          </p:cNvPr>
          <p:cNvGraphicFramePr>
            <a:graphicFrameLocks noGrp="1"/>
          </p:cNvGraphicFramePr>
          <p:nvPr>
            <p:extLst>
              <p:ext uri="{D42A27DB-BD31-4B8C-83A1-F6EECF244321}">
                <p14:modId xmlns:p14="http://schemas.microsoft.com/office/powerpoint/2010/main" val="3760773691"/>
              </p:ext>
            </p:extLst>
          </p:nvPr>
        </p:nvGraphicFramePr>
        <p:xfrm>
          <a:off x="196103" y="4387449"/>
          <a:ext cx="4071549" cy="981456"/>
        </p:xfrm>
        <a:graphic>
          <a:graphicData uri="http://schemas.openxmlformats.org/drawingml/2006/table">
            <a:tbl>
              <a:tblPr firstRow="1" firstCol="1" bandRow="1">
                <a:tableStyleId>{5C22544A-7EE6-4342-B048-85BDC9FD1C3A}</a:tableStyleId>
              </a:tblPr>
              <a:tblGrid>
                <a:gridCol w="920166">
                  <a:extLst>
                    <a:ext uri="{9D8B030D-6E8A-4147-A177-3AD203B41FA5}">
                      <a16:colId xmlns:a16="http://schemas.microsoft.com/office/drawing/2014/main" val="3014834289"/>
                    </a:ext>
                  </a:extLst>
                </a:gridCol>
                <a:gridCol w="686944">
                  <a:extLst>
                    <a:ext uri="{9D8B030D-6E8A-4147-A177-3AD203B41FA5}">
                      <a16:colId xmlns:a16="http://schemas.microsoft.com/office/drawing/2014/main" val="3779861229"/>
                    </a:ext>
                  </a:extLst>
                </a:gridCol>
                <a:gridCol w="540457">
                  <a:extLst>
                    <a:ext uri="{9D8B030D-6E8A-4147-A177-3AD203B41FA5}">
                      <a16:colId xmlns:a16="http://schemas.microsoft.com/office/drawing/2014/main" val="1641542456"/>
                    </a:ext>
                  </a:extLst>
                </a:gridCol>
                <a:gridCol w="494198">
                  <a:extLst>
                    <a:ext uri="{9D8B030D-6E8A-4147-A177-3AD203B41FA5}">
                      <a16:colId xmlns:a16="http://schemas.microsoft.com/office/drawing/2014/main" val="3208649537"/>
                    </a:ext>
                  </a:extLst>
                </a:gridCol>
                <a:gridCol w="509618">
                  <a:extLst>
                    <a:ext uri="{9D8B030D-6E8A-4147-A177-3AD203B41FA5}">
                      <a16:colId xmlns:a16="http://schemas.microsoft.com/office/drawing/2014/main" val="1494804521"/>
                    </a:ext>
                  </a:extLst>
                </a:gridCol>
                <a:gridCol w="920166">
                  <a:extLst>
                    <a:ext uri="{9D8B030D-6E8A-4147-A177-3AD203B41FA5}">
                      <a16:colId xmlns:a16="http://schemas.microsoft.com/office/drawing/2014/main" val="3566002591"/>
                    </a:ext>
                  </a:extLst>
                </a:gridCol>
              </a:tblGrid>
              <a:tr h="102620">
                <a:tc>
                  <a:txBody>
                    <a:bodyPr/>
                    <a:lstStyle/>
                    <a:p>
                      <a:pPr>
                        <a:lnSpc>
                          <a:spcPct val="107000"/>
                        </a:lnSpc>
                        <a:spcAft>
                          <a:spcPts val="800"/>
                        </a:spcAft>
                      </a:pPr>
                      <a:r>
                        <a:rPr lang="en-NZ" sz="1050" kern="0">
                          <a:effectLst/>
                        </a:rPr>
                        <a:t> </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NZ" sz="1050" kern="0">
                          <a:effectLst/>
                        </a:rPr>
                        <a:t>Ostrich</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NZ" sz="1050" kern="0">
                          <a:effectLst/>
                        </a:rPr>
                        <a:t>Rhea</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NZ" sz="1050" kern="0">
                          <a:effectLst/>
                        </a:rPr>
                        <a:t>Kiwi</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NZ" sz="1050" kern="0">
                          <a:effectLst/>
                        </a:rPr>
                        <a:t>Moa</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NZ" sz="1050" kern="0">
                          <a:effectLst/>
                        </a:rPr>
                        <a:t>Cassowary</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8927819"/>
                  </a:ext>
                </a:extLst>
              </a:tr>
              <a:tr h="102620">
                <a:tc>
                  <a:txBody>
                    <a:bodyPr/>
                    <a:lstStyle/>
                    <a:p>
                      <a:pPr>
                        <a:lnSpc>
                          <a:spcPct val="107000"/>
                        </a:lnSpc>
                        <a:spcAft>
                          <a:spcPts val="800"/>
                        </a:spcAft>
                      </a:pPr>
                      <a:r>
                        <a:rPr lang="en-NZ" sz="1050" kern="0">
                          <a:effectLst/>
                        </a:rPr>
                        <a:t>Ostrich</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a:effectLst/>
                        </a:rPr>
                        <a:t>0</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506526790"/>
                  </a:ext>
                </a:extLst>
              </a:tr>
              <a:tr h="102620">
                <a:tc>
                  <a:txBody>
                    <a:bodyPr/>
                    <a:lstStyle/>
                    <a:p>
                      <a:pPr>
                        <a:lnSpc>
                          <a:spcPct val="107000"/>
                        </a:lnSpc>
                        <a:spcAft>
                          <a:spcPts val="800"/>
                        </a:spcAft>
                      </a:pPr>
                      <a:r>
                        <a:rPr lang="en-NZ" sz="1050" kern="0">
                          <a:effectLst/>
                        </a:rPr>
                        <a:t>Rhea</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NZ" sz="1050" kern="0">
                          <a:effectLst/>
                        </a:rPr>
                        <a:t>0</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a:effectLst/>
                        </a:rPr>
                        <a:t> </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21179707"/>
                  </a:ext>
                </a:extLst>
              </a:tr>
              <a:tr h="102620">
                <a:tc>
                  <a:txBody>
                    <a:bodyPr/>
                    <a:lstStyle/>
                    <a:p>
                      <a:pPr>
                        <a:lnSpc>
                          <a:spcPct val="107000"/>
                        </a:lnSpc>
                        <a:spcAft>
                          <a:spcPts val="800"/>
                        </a:spcAft>
                      </a:pPr>
                      <a:r>
                        <a:rPr lang="en-NZ" sz="1050" kern="0">
                          <a:effectLst/>
                        </a:rPr>
                        <a:t>Kiwi</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NZ" sz="1050" kern="0">
                          <a:effectLst/>
                        </a:rPr>
                        <a:t>0</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a:effectLst/>
                        </a:rPr>
                        <a:t> </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390732105"/>
                  </a:ext>
                </a:extLst>
              </a:tr>
              <a:tr h="102620">
                <a:tc>
                  <a:txBody>
                    <a:bodyPr/>
                    <a:lstStyle/>
                    <a:p>
                      <a:pPr>
                        <a:lnSpc>
                          <a:spcPct val="107000"/>
                        </a:lnSpc>
                        <a:spcAft>
                          <a:spcPts val="800"/>
                        </a:spcAft>
                      </a:pPr>
                      <a:r>
                        <a:rPr lang="en-NZ" sz="1050" kern="0">
                          <a:effectLst/>
                        </a:rPr>
                        <a:t>Moa</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NZ" sz="1050" kern="0" dirty="0">
                          <a:effectLst/>
                        </a:rPr>
                        <a:t>0</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NZ" sz="1050" kern="0" dirty="0">
                          <a:effectLst/>
                        </a:rPr>
                        <a:t> </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557931083"/>
                  </a:ext>
                </a:extLst>
              </a:tr>
              <a:tr h="102620">
                <a:tc>
                  <a:txBody>
                    <a:bodyPr/>
                    <a:lstStyle/>
                    <a:p>
                      <a:pPr>
                        <a:lnSpc>
                          <a:spcPct val="107000"/>
                        </a:lnSpc>
                        <a:spcAft>
                          <a:spcPts val="800"/>
                        </a:spcAft>
                      </a:pPr>
                      <a:r>
                        <a:rPr lang="en-NZ" sz="1050" kern="0">
                          <a:effectLst/>
                        </a:rPr>
                        <a:t>Cassowary</a:t>
                      </a:r>
                      <a:endParaRPr lang="en-NZ" sz="105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NZ" sz="1050" kern="0" dirty="0">
                          <a:effectLst/>
                        </a:rPr>
                        <a:t>0</a:t>
                      </a:r>
                      <a:endParaRPr lang="en-NZ" sz="105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01855609"/>
                  </a:ext>
                </a:extLst>
              </a:tr>
            </a:tbl>
          </a:graphicData>
        </a:graphic>
      </p:graphicFrame>
    </p:spTree>
    <p:extLst>
      <p:ext uri="{BB962C8B-B14F-4D97-AF65-F5344CB8AC3E}">
        <p14:creationId xmlns:p14="http://schemas.microsoft.com/office/powerpoint/2010/main" val="2113934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96B853-2EB2-740F-6A23-28AA9BC05135}"/>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D79FC5A5-2432-AB83-C9C8-1986479D5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43F2CD04-BE44-46CF-3792-EEFE54501AE9}"/>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6B565155-2D69-C43E-B2C6-A630D988A3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F0934-FAE1-27C7-AA83-852C83F9C35B}"/>
              </a:ext>
            </a:extLst>
          </p:cNvPr>
          <p:cNvSpPr txBox="1"/>
          <p:nvPr/>
        </p:nvSpPr>
        <p:spPr>
          <a:xfrm>
            <a:off x="225815" y="1022121"/>
            <a:ext cx="11770082" cy="2255874"/>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This manual alignment process mirrors the approach used by computer algorithms, but it is impractical for real-world genetic data.</a:t>
            </a:r>
            <a:endParaRPr lang="en-NZ" sz="2400" kern="100" dirty="0">
              <a:ea typeface="Calibri" panose="020F0502020204030204" pitchFamily="34" charset="0"/>
              <a:cs typeface="Calibri" panose="020F0502020204030204" pitchFamily="34" charset="0"/>
            </a:endParaRPr>
          </a:p>
          <a:p>
            <a:pPr>
              <a:lnSpc>
                <a:spcPct val="107000"/>
              </a:lnSpc>
              <a:spcAft>
                <a:spcPts val="800"/>
              </a:spcAft>
            </a:pPr>
            <a:r>
              <a:rPr lang="en-NZ" sz="2400" kern="100" dirty="0">
                <a:effectLst/>
                <a:ea typeface="Calibri" panose="020F0502020204030204" pitchFamily="34" charset="0"/>
                <a:cs typeface="Calibri" panose="020F0502020204030204" pitchFamily="34" charset="0"/>
              </a:rPr>
              <a:t>In the manual alignment workshop example, we’re using a ~121bp region. </a:t>
            </a:r>
            <a:r>
              <a:rPr lang="en-NZ" sz="2400" kern="100" dirty="0">
                <a:ea typeface="Calibri" panose="020F0502020204030204" pitchFamily="34" charset="0"/>
                <a:cs typeface="Calibri" panose="020F0502020204030204" pitchFamily="34" charset="0"/>
              </a:rPr>
              <a:t> </a:t>
            </a:r>
          </a:p>
          <a:p>
            <a:pPr>
              <a:lnSpc>
                <a:spcPct val="107000"/>
              </a:lnSpc>
              <a:spcAft>
                <a:spcPts val="800"/>
              </a:spcAft>
            </a:pPr>
            <a:r>
              <a:rPr lang="en-NZ" sz="2400" kern="100" dirty="0">
                <a:effectLst/>
                <a:ea typeface="Calibri" panose="020F0502020204030204" pitchFamily="34" charset="0"/>
                <a:cs typeface="Calibri" panose="020F0502020204030204" pitchFamily="34" charset="0"/>
              </a:rPr>
              <a:t>In reality, sequences</a:t>
            </a:r>
            <a:r>
              <a:rPr lang="en-NZ" sz="2400" kern="100" dirty="0">
                <a:ea typeface="Calibri" panose="020F0502020204030204" pitchFamily="34" charset="0"/>
                <a:cs typeface="Calibri" panose="020F0502020204030204" pitchFamily="34" charset="0"/>
              </a:rPr>
              <a:t> can be much longer. If we use the entire sequence of an organisms DNA, this can be hundreds of thousands to billions of base pairs. </a:t>
            </a:r>
          </a:p>
        </p:txBody>
      </p:sp>
      <p:grpSp>
        <p:nvGrpSpPr>
          <p:cNvPr id="19" name="Group 18">
            <a:extLst>
              <a:ext uri="{FF2B5EF4-FFF2-40B4-BE49-F238E27FC236}">
                <a16:creationId xmlns:a16="http://schemas.microsoft.com/office/drawing/2014/main" id="{0178A85E-CCFF-F8A7-DED7-3F34671D20DC}"/>
              </a:ext>
            </a:extLst>
          </p:cNvPr>
          <p:cNvGrpSpPr/>
          <p:nvPr/>
        </p:nvGrpSpPr>
        <p:grpSpPr>
          <a:xfrm>
            <a:off x="3784078" y="3286020"/>
            <a:ext cx="1376149" cy="1376149"/>
            <a:chOff x="3802903" y="3130640"/>
            <a:chExt cx="1376149" cy="1376149"/>
          </a:xfrm>
        </p:grpSpPr>
        <p:pic>
          <p:nvPicPr>
            <p:cNvPr id="11" name="Graphic 10" descr="DNA with solid fill">
              <a:extLst>
                <a:ext uri="{FF2B5EF4-FFF2-40B4-BE49-F238E27FC236}">
                  <a16:creationId xmlns:a16="http://schemas.microsoft.com/office/drawing/2014/main" id="{7F12377A-98D3-9874-8A2E-1387DA5A45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2903" y="3130640"/>
              <a:ext cx="1376149" cy="1376149"/>
            </a:xfrm>
            <a:prstGeom prst="rect">
              <a:avLst/>
            </a:prstGeom>
          </p:spPr>
        </p:pic>
        <p:cxnSp>
          <p:nvCxnSpPr>
            <p:cNvPr id="13" name="Straight Connector 12">
              <a:extLst>
                <a:ext uri="{FF2B5EF4-FFF2-40B4-BE49-F238E27FC236}">
                  <a16:creationId xmlns:a16="http://schemas.microsoft.com/office/drawing/2014/main" id="{9160FC8B-12A5-C002-B333-58D04F458F40}"/>
                </a:ext>
              </a:extLst>
            </p:cNvPr>
            <p:cNvCxnSpPr/>
            <p:nvPr/>
          </p:nvCxnSpPr>
          <p:spPr>
            <a:xfrm>
              <a:off x="4339371" y="3707590"/>
              <a:ext cx="20509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4" name="Graphic 13" descr="DNA with solid fill">
            <a:extLst>
              <a:ext uri="{FF2B5EF4-FFF2-40B4-BE49-F238E27FC236}">
                <a16:creationId xmlns:a16="http://schemas.microsoft.com/office/drawing/2014/main" id="{6B6B5821-1C80-3058-7A60-DB56B311B8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98949" y="3227396"/>
            <a:ext cx="1376149" cy="1376149"/>
          </a:xfrm>
          <a:prstGeom prst="rect">
            <a:avLst/>
          </a:prstGeom>
        </p:spPr>
      </p:pic>
      <p:sp>
        <p:nvSpPr>
          <p:cNvPr id="15" name="TextBox 14">
            <a:extLst>
              <a:ext uri="{FF2B5EF4-FFF2-40B4-BE49-F238E27FC236}">
                <a16:creationId xmlns:a16="http://schemas.microsoft.com/office/drawing/2014/main" id="{E6398FAD-4C51-4F41-754B-BB68D90C8CFC}"/>
              </a:ext>
            </a:extLst>
          </p:cNvPr>
          <p:cNvSpPr txBox="1"/>
          <p:nvPr/>
        </p:nvSpPr>
        <p:spPr>
          <a:xfrm>
            <a:off x="1386682" y="3787045"/>
            <a:ext cx="2739079" cy="369332"/>
          </a:xfrm>
          <a:prstGeom prst="rect">
            <a:avLst/>
          </a:prstGeom>
          <a:noFill/>
        </p:spPr>
        <p:txBody>
          <a:bodyPr wrap="square" rtlCol="0">
            <a:spAutoFit/>
          </a:bodyPr>
          <a:lstStyle/>
          <a:p>
            <a:r>
              <a:rPr lang="en-NZ" dirty="0"/>
              <a:t>Small segment (100 bases)</a:t>
            </a:r>
          </a:p>
        </p:txBody>
      </p:sp>
      <p:sp>
        <p:nvSpPr>
          <p:cNvPr id="16" name="TextBox 15">
            <a:extLst>
              <a:ext uri="{FF2B5EF4-FFF2-40B4-BE49-F238E27FC236}">
                <a16:creationId xmlns:a16="http://schemas.microsoft.com/office/drawing/2014/main" id="{70DB2C1F-8497-9736-26F0-DA961B1427DF}"/>
              </a:ext>
            </a:extLst>
          </p:cNvPr>
          <p:cNvSpPr txBox="1"/>
          <p:nvPr/>
        </p:nvSpPr>
        <p:spPr>
          <a:xfrm>
            <a:off x="7079545" y="3695904"/>
            <a:ext cx="4502113" cy="369332"/>
          </a:xfrm>
          <a:prstGeom prst="rect">
            <a:avLst/>
          </a:prstGeom>
          <a:noFill/>
        </p:spPr>
        <p:txBody>
          <a:bodyPr wrap="square" rtlCol="0">
            <a:spAutoFit/>
          </a:bodyPr>
          <a:lstStyle/>
          <a:p>
            <a:r>
              <a:rPr lang="en-NZ" dirty="0"/>
              <a:t>Whole genome (thousands-billions! Of bases</a:t>
            </a:r>
          </a:p>
        </p:txBody>
      </p:sp>
      <p:sp>
        <p:nvSpPr>
          <p:cNvPr id="17" name="TextBox 16">
            <a:extLst>
              <a:ext uri="{FF2B5EF4-FFF2-40B4-BE49-F238E27FC236}">
                <a16:creationId xmlns:a16="http://schemas.microsoft.com/office/drawing/2014/main" id="{919B2019-1030-B951-777A-3208E8B1CD78}"/>
              </a:ext>
            </a:extLst>
          </p:cNvPr>
          <p:cNvSpPr txBox="1"/>
          <p:nvPr/>
        </p:nvSpPr>
        <p:spPr>
          <a:xfrm>
            <a:off x="225816" y="4980912"/>
            <a:ext cx="11770081" cy="1362937"/>
          </a:xfrm>
          <a:prstGeom prst="rect">
            <a:avLst/>
          </a:prstGeom>
          <a:noFill/>
        </p:spPr>
        <p:txBody>
          <a:bodyPr wrap="square">
            <a:spAutoFit/>
          </a:bodyPr>
          <a:lstStyle/>
          <a:p>
            <a:pPr>
              <a:lnSpc>
                <a:spcPct val="107000"/>
              </a:lnSpc>
              <a:spcAft>
                <a:spcPts val="800"/>
              </a:spcAft>
            </a:pPr>
            <a:r>
              <a:rPr lang="en-NZ" sz="2400" dirty="0">
                <a:effectLst/>
                <a:latin typeface="Calibri" panose="020F0502020204030204" pitchFamily="34" charset="0"/>
                <a:ea typeface="Calibri" panose="020F0502020204030204" pitchFamily="34" charset="0"/>
                <a:cs typeface="Times New Roman" panose="02020603050405020304" pitchFamily="18" charset="0"/>
              </a:rPr>
              <a:t>Comparing and aligning these longer sequences by hand would be impractical, if not impossible. </a:t>
            </a:r>
          </a:p>
          <a:p>
            <a:pPr>
              <a:lnSpc>
                <a:spcPct val="107000"/>
              </a:lnSpc>
              <a:spcAft>
                <a:spcPts val="800"/>
              </a:spcAft>
            </a:pPr>
            <a:r>
              <a:rPr lang="en-NZ" sz="2400" dirty="0">
                <a:latin typeface="Calibri" panose="020F0502020204030204" pitchFamily="34" charset="0"/>
                <a:ea typeface="Calibri" panose="020F0502020204030204" pitchFamily="34" charset="0"/>
                <a:cs typeface="Times New Roman" panose="02020603050405020304" pitchFamily="18" charset="0"/>
              </a:rPr>
              <a:t>That’s why we use computer tools and algorithms to help us. </a:t>
            </a:r>
            <a:endParaRPr lang="en-NZ" sz="3200" kern="100" dirty="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2EE277D-6AB1-92E1-5035-3709CCA2EEDB}"/>
              </a:ext>
            </a:extLst>
          </p:cNvPr>
          <p:cNvSpPr txBox="1"/>
          <p:nvPr/>
        </p:nvSpPr>
        <p:spPr>
          <a:xfrm>
            <a:off x="5358700" y="3604763"/>
            <a:ext cx="2739079" cy="369332"/>
          </a:xfrm>
          <a:prstGeom prst="rect">
            <a:avLst/>
          </a:prstGeom>
          <a:noFill/>
        </p:spPr>
        <p:txBody>
          <a:bodyPr wrap="square" rtlCol="0">
            <a:spAutoFit/>
          </a:bodyPr>
          <a:lstStyle/>
          <a:p>
            <a:r>
              <a:rPr lang="en-NZ" dirty="0"/>
              <a:t>VS</a:t>
            </a:r>
          </a:p>
        </p:txBody>
      </p:sp>
    </p:spTree>
    <p:extLst>
      <p:ext uri="{BB962C8B-B14F-4D97-AF65-F5344CB8AC3E}">
        <p14:creationId xmlns:p14="http://schemas.microsoft.com/office/powerpoint/2010/main" val="273082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EC7466-9322-BD03-D090-F9D22BE208F8}"/>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DD28BA7E-06BA-78D1-BA4A-A26B2032E7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D825A198-E2F9-745C-A631-B64D8621E0F5}"/>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45C4A7B6-CDDC-0E74-D822-98F90A58DC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Mitochondrial DNA - Wikipedia">
            <a:extLst>
              <a:ext uri="{FF2B5EF4-FFF2-40B4-BE49-F238E27FC236}">
                <a16:creationId xmlns:a16="http://schemas.microsoft.com/office/drawing/2014/main" id="{A50B1304-F5DA-CA0B-A55C-958A540E7C7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918" y="2066243"/>
            <a:ext cx="2879837" cy="3219502"/>
          </a:xfrm>
          <a:prstGeom prst="rect">
            <a:avLst/>
          </a:prstGeom>
          <a:noFill/>
          <a:ln>
            <a:noFill/>
          </a:ln>
        </p:spPr>
      </p:pic>
      <p:sp>
        <p:nvSpPr>
          <p:cNvPr id="10" name="TextBox 9">
            <a:extLst>
              <a:ext uri="{FF2B5EF4-FFF2-40B4-BE49-F238E27FC236}">
                <a16:creationId xmlns:a16="http://schemas.microsoft.com/office/drawing/2014/main" id="{EA5F0576-10FE-46D9-BFF0-C16F062C5ADB}"/>
              </a:ext>
            </a:extLst>
          </p:cNvPr>
          <p:cNvSpPr txBox="1"/>
          <p:nvPr/>
        </p:nvSpPr>
        <p:spPr>
          <a:xfrm>
            <a:off x="3892720" y="2066243"/>
            <a:ext cx="7765880" cy="3785652"/>
          </a:xfrm>
          <a:prstGeom prst="rect">
            <a:avLst/>
          </a:prstGeom>
          <a:noFill/>
        </p:spPr>
        <p:txBody>
          <a:bodyPr wrap="square">
            <a:spAutoFit/>
          </a:bodyPr>
          <a:lstStyle/>
          <a:p>
            <a:r>
              <a:rPr lang="en-NZ" sz="2400" dirty="0"/>
              <a:t>For this exercise, we will use the </a:t>
            </a:r>
            <a:r>
              <a:rPr lang="en-NZ" sz="2400" b="1" dirty="0"/>
              <a:t>Cytochrome B gene</a:t>
            </a:r>
            <a:r>
              <a:rPr lang="en-NZ" sz="2400" dirty="0"/>
              <a:t>, which is part of the mitochondrial genome </a:t>
            </a:r>
            <a:r>
              <a:rPr lang="en-NZ" sz="2400" b="1" dirty="0"/>
              <a:t>(&gt;1,000 nucleotides).</a:t>
            </a:r>
          </a:p>
          <a:p>
            <a:endParaRPr lang="en-NZ" sz="2400" dirty="0"/>
          </a:p>
          <a:p>
            <a:r>
              <a:rPr lang="en-NZ" sz="2400" dirty="0"/>
              <a:t>Ratites (flightless birds) are a relatively young evolutionary group, and </a:t>
            </a:r>
            <a:r>
              <a:rPr lang="en-NZ" sz="2400" b="1" dirty="0"/>
              <a:t>Cytochrome B evolves at a rate that is particularly useful for resolving relationships between species that diverged more recently. </a:t>
            </a:r>
          </a:p>
          <a:p>
            <a:endParaRPr lang="en-NZ" sz="2400" dirty="0"/>
          </a:p>
          <a:p>
            <a:r>
              <a:rPr lang="en-NZ" sz="2400" dirty="0"/>
              <a:t>We will use an online tool, </a:t>
            </a:r>
            <a:r>
              <a:rPr lang="en-NZ" sz="2400" b="1" dirty="0" err="1"/>
              <a:t>Clustal</a:t>
            </a:r>
            <a:r>
              <a:rPr lang="en-NZ" sz="2400" b="1" dirty="0"/>
              <a:t> Omega</a:t>
            </a:r>
            <a:r>
              <a:rPr lang="en-NZ" sz="2400" dirty="0"/>
              <a:t>, to analyse the sequences.</a:t>
            </a:r>
          </a:p>
        </p:txBody>
      </p:sp>
      <p:sp>
        <p:nvSpPr>
          <p:cNvPr id="3" name="TextBox 2">
            <a:extLst>
              <a:ext uri="{FF2B5EF4-FFF2-40B4-BE49-F238E27FC236}">
                <a16:creationId xmlns:a16="http://schemas.microsoft.com/office/drawing/2014/main" id="{6CCCEC28-13C4-4D71-C50B-7D3AA553AAB7}"/>
              </a:ext>
            </a:extLst>
          </p:cNvPr>
          <p:cNvSpPr txBox="1"/>
          <p:nvPr/>
        </p:nvSpPr>
        <p:spPr>
          <a:xfrm>
            <a:off x="225815" y="438840"/>
            <a:ext cx="11770082" cy="993413"/>
          </a:xfrm>
          <a:prstGeom prst="rect">
            <a:avLst/>
          </a:prstGeom>
          <a:noFill/>
        </p:spPr>
        <p:txBody>
          <a:bodyPr wrap="square">
            <a:spAutoFit/>
          </a:bodyPr>
          <a:lstStyle/>
          <a:p>
            <a:pPr>
              <a:lnSpc>
                <a:spcPct val="107000"/>
              </a:lnSpc>
              <a:spcAft>
                <a:spcPts val="800"/>
              </a:spcAft>
            </a:pPr>
            <a:r>
              <a:rPr lang="en-NZ" sz="2400" b="1" kern="100" dirty="0">
                <a:effectLst/>
                <a:ea typeface="Calibri" panose="020F0502020204030204" pitchFamily="34" charset="0"/>
                <a:cs typeface="Calibri" panose="020F0502020204030204" pitchFamily="34" charset="0"/>
              </a:rPr>
              <a:t> </a:t>
            </a:r>
            <a:endParaRPr lang="en-NZ" sz="2400" b="1" kern="100" dirty="0">
              <a:effectLst/>
              <a:ea typeface="Calibri" panose="020F0502020204030204" pitchFamily="34" charset="0"/>
              <a:cs typeface="Times New Roman" panose="02020603050405020304" pitchFamily="18" charset="0"/>
            </a:endParaRPr>
          </a:p>
          <a:p>
            <a:r>
              <a:rPr lang="en-NZ" sz="2400" b="1" dirty="0"/>
              <a:t>Part 2: Computer-Based Sequence Alignment and Phylogeny Construction</a:t>
            </a:r>
          </a:p>
        </p:txBody>
      </p:sp>
    </p:spTree>
    <p:extLst>
      <p:ext uri="{BB962C8B-B14F-4D97-AF65-F5344CB8AC3E}">
        <p14:creationId xmlns:p14="http://schemas.microsoft.com/office/powerpoint/2010/main" val="429204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Extinct Giant Moa - Megalapteryx didinus">
            <a:extLst>
              <a:ext uri="{FF2B5EF4-FFF2-40B4-BE49-F238E27FC236}">
                <a16:creationId xmlns:a16="http://schemas.microsoft.com/office/drawing/2014/main" id="{F4F1687D-073A-FF7A-8F0A-183395A1C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803" y="3435118"/>
            <a:ext cx="2120486" cy="30332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92" name="Picture 4" descr="Apteryx haastii Keulemans">
            <a:extLst>
              <a:ext uri="{FF2B5EF4-FFF2-40B4-BE49-F238E27FC236}">
                <a16:creationId xmlns:a16="http://schemas.microsoft.com/office/drawing/2014/main" id="{41646C1F-1F64-AEEC-33A3-DE5BF0C51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289" y="3158227"/>
            <a:ext cx="2431288" cy="33101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AC17B6-4E26-6B57-4881-CE653C4C43C3}"/>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DBA3399E-10D3-68FE-6BBC-586645F184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269E907F-F9BB-80C1-11C5-7C9AE0F6E67F}"/>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48439449-9C47-6E97-356F-3968173093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92590D0-9CA6-E06E-BA07-C8341B203C9F}"/>
              </a:ext>
            </a:extLst>
          </p:cNvPr>
          <p:cNvSpPr txBox="1"/>
          <p:nvPr/>
        </p:nvSpPr>
        <p:spPr>
          <a:xfrm>
            <a:off x="421918" y="1089655"/>
            <a:ext cx="11770082" cy="1938992"/>
          </a:xfrm>
          <a:prstGeom prst="rect">
            <a:avLst/>
          </a:prstGeom>
          <a:noFill/>
        </p:spPr>
        <p:txBody>
          <a:bodyPr wrap="square">
            <a:spAutoFit/>
          </a:bodyPr>
          <a:lstStyle/>
          <a:p>
            <a:pPr>
              <a:buFont typeface="Arial" panose="020B0604020202020204" pitchFamily="34" charset="0"/>
              <a:buChar char="•"/>
            </a:pPr>
            <a:r>
              <a:rPr lang="en-NZ" sz="2400" dirty="0"/>
              <a:t>How do we determine the evolutionary relationships between different species?</a:t>
            </a:r>
          </a:p>
          <a:p>
            <a:pPr>
              <a:buFont typeface="Arial" panose="020B0604020202020204" pitchFamily="34" charset="0"/>
              <a:buChar char="•"/>
            </a:pPr>
            <a:r>
              <a:rPr lang="en-NZ" sz="2400" dirty="0"/>
              <a:t>Is proximity or physical similarity enough to suggest a close relationship, or is there more to uncover?</a:t>
            </a:r>
          </a:p>
          <a:p>
            <a:pPr>
              <a:buFont typeface="Arial" panose="020B0604020202020204" pitchFamily="34" charset="0"/>
              <a:buChar char="•"/>
            </a:pPr>
            <a:r>
              <a:rPr lang="en-NZ" sz="2400" dirty="0"/>
              <a:t>DNA provides the evidence we need to understand evolutionary relationships by tracking changes through time.</a:t>
            </a:r>
          </a:p>
        </p:txBody>
      </p:sp>
      <p:pic>
        <p:nvPicPr>
          <p:cNvPr id="12296" name="Picture 8" descr="New Zealand Map">
            <a:extLst>
              <a:ext uri="{FF2B5EF4-FFF2-40B4-BE49-F238E27FC236}">
                <a16:creationId xmlns:a16="http://schemas.microsoft.com/office/drawing/2014/main" id="{74C4665D-E099-1D35-9FAC-015E3FAA1A83}"/>
              </a:ext>
            </a:extLst>
          </p:cNvPr>
          <p:cNvPicPr>
            <a:picLocks noChangeAspect="1" noChangeArrowheads="1"/>
          </p:cNvPicPr>
          <p:nvPr/>
        </p:nvPicPr>
        <p:blipFill>
          <a:blip r:embed="rId7">
            <a:alphaModFix amt="5000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46634">
            <a:off x="5230290" y="3168708"/>
            <a:ext cx="3270865" cy="415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4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1C3AD-60F5-2D69-6C53-CD26075CEEA2}"/>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EEE124C-4A91-1534-9B75-1FB5EDA7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A6E6AF47-1A60-0EFE-4C8D-BCC8BC172F7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0AE197FE-DFB6-F927-9CD4-16DB28C1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1C4C70-7D07-229F-5319-2F4D1BF17493}"/>
              </a:ext>
            </a:extLst>
          </p:cNvPr>
          <p:cNvPicPr>
            <a:picLocks noChangeAspect="1"/>
          </p:cNvPicPr>
          <p:nvPr/>
        </p:nvPicPr>
        <p:blipFill>
          <a:blip r:embed="rId5"/>
          <a:stretch>
            <a:fillRect/>
          </a:stretch>
        </p:blipFill>
        <p:spPr>
          <a:xfrm>
            <a:off x="2794001" y="2882311"/>
            <a:ext cx="5181528" cy="3682149"/>
          </a:xfrm>
          <a:prstGeom prst="rect">
            <a:avLst/>
          </a:prstGeom>
        </p:spPr>
      </p:pic>
      <p:sp>
        <p:nvSpPr>
          <p:cNvPr id="10" name="Rectangle 2">
            <a:extLst>
              <a:ext uri="{FF2B5EF4-FFF2-40B4-BE49-F238E27FC236}">
                <a16:creationId xmlns:a16="http://schemas.microsoft.com/office/drawing/2014/main" id="{8AA05EB2-18E1-A0D1-11CC-6BF206EB90C6}"/>
              </a:ext>
            </a:extLst>
          </p:cNvPr>
          <p:cNvSpPr>
            <a:spLocks noChangeArrowheads="1"/>
          </p:cNvSpPr>
          <p:nvPr/>
        </p:nvSpPr>
        <p:spPr bwMode="auto">
          <a:xfrm>
            <a:off x="196103" y="1066584"/>
            <a:ext cx="182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NZ"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fasta</a:t>
            </a: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file</a:t>
            </a:r>
            <a:endParaRPr kumimoji="0" lang="en-NZ" altLang="en-US" sz="1400" b="0" i="0"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CDE0DDA6-DA02-0C64-D883-C6B768D956DF}"/>
              </a:ext>
            </a:extLst>
          </p:cNvPr>
          <p:cNvSpPr txBox="1"/>
          <p:nvPr/>
        </p:nvSpPr>
        <p:spPr>
          <a:xfrm>
            <a:off x="196102" y="1660797"/>
            <a:ext cx="11602197" cy="830997"/>
          </a:xfrm>
          <a:prstGeom prst="rect">
            <a:avLst/>
          </a:prstGeom>
          <a:noFill/>
        </p:spPr>
        <p:txBody>
          <a:bodyPr wrap="square">
            <a:spAutoFit/>
          </a:bodyPr>
          <a:lstStyle/>
          <a:p>
            <a:r>
              <a:rPr lang="en-NZ" sz="2400" dirty="0"/>
              <a:t>The sequences are contained in a ‘</a:t>
            </a:r>
            <a:r>
              <a:rPr lang="en-NZ" sz="2400" dirty="0" err="1"/>
              <a:t>fasta</a:t>
            </a:r>
            <a:r>
              <a:rPr lang="en-NZ" sz="2400" dirty="0"/>
              <a:t> file’. </a:t>
            </a:r>
            <a:r>
              <a:rPr lang="en-NZ" sz="2400" b="0" i="0" dirty="0">
                <a:solidFill>
                  <a:srgbClr val="001D35"/>
                </a:solidFill>
                <a:effectLst/>
                <a:latin typeface="Google Sans"/>
              </a:rPr>
              <a:t>FASTA is </a:t>
            </a:r>
            <a:r>
              <a:rPr lang="en-NZ" sz="2400" dirty="0"/>
              <a:t>a text-based format for storing and representing nucleotide sequences in bioinformatics. </a:t>
            </a:r>
          </a:p>
        </p:txBody>
      </p:sp>
      <p:sp>
        <p:nvSpPr>
          <p:cNvPr id="13" name="TextBox 12">
            <a:extLst>
              <a:ext uri="{FF2B5EF4-FFF2-40B4-BE49-F238E27FC236}">
                <a16:creationId xmlns:a16="http://schemas.microsoft.com/office/drawing/2014/main" id="{9E8C1C93-D893-1633-0FFD-2ABD8BF0E651}"/>
              </a:ext>
            </a:extLst>
          </p:cNvPr>
          <p:cNvSpPr txBox="1"/>
          <p:nvPr/>
        </p:nvSpPr>
        <p:spPr>
          <a:xfrm>
            <a:off x="667637" y="2780173"/>
            <a:ext cx="4559299" cy="369332"/>
          </a:xfrm>
          <a:prstGeom prst="rect">
            <a:avLst/>
          </a:prstGeom>
          <a:noFill/>
        </p:spPr>
        <p:txBody>
          <a:bodyPr wrap="square">
            <a:spAutoFit/>
          </a:bodyPr>
          <a:lstStyle/>
          <a:p>
            <a:r>
              <a:rPr lang="en-NZ" dirty="0"/>
              <a:t>Header/name</a:t>
            </a:r>
          </a:p>
        </p:txBody>
      </p:sp>
      <p:sp>
        <p:nvSpPr>
          <p:cNvPr id="17" name="Right Brace 16">
            <a:extLst>
              <a:ext uri="{FF2B5EF4-FFF2-40B4-BE49-F238E27FC236}">
                <a16:creationId xmlns:a16="http://schemas.microsoft.com/office/drawing/2014/main" id="{A649A6FA-A14C-668D-B607-00E9ECF83120}"/>
              </a:ext>
            </a:extLst>
          </p:cNvPr>
          <p:cNvSpPr/>
          <p:nvPr/>
        </p:nvSpPr>
        <p:spPr>
          <a:xfrm>
            <a:off x="7785100" y="3065706"/>
            <a:ext cx="832879" cy="3498754"/>
          </a:xfrm>
          <a:prstGeom prst="rightBrace">
            <a:avLst>
              <a:gd name="adj1" fmla="val 0"/>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
        <p:nvSpPr>
          <p:cNvPr id="18" name="TextBox 17">
            <a:extLst>
              <a:ext uri="{FF2B5EF4-FFF2-40B4-BE49-F238E27FC236}">
                <a16:creationId xmlns:a16="http://schemas.microsoft.com/office/drawing/2014/main" id="{ECC7C215-1C4A-5422-98C1-A2DEBD6DB28F}"/>
              </a:ext>
            </a:extLst>
          </p:cNvPr>
          <p:cNvSpPr txBox="1"/>
          <p:nvPr/>
        </p:nvSpPr>
        <p:spPr>
          <a:xfrm>
            <a:off x="8763000" y="4630417"/>
            <a:ext cx="4559299" cy="369332"/>
          </a:xfrm>
          <a:prstGeom prst="rect">
            <a:avLst/>
          </a:prstGeom>
          <a:noFill/>
        </p:spPr>
        <p:txBody>
          <a:bodyPr wrap="square">
            <a:spAutoFit/>
          </a:bodyPr>
          <a:lstStyle/>
          <a:p>
            <a:r>
              <a:rPr lang="en-NZ" dirty="0"/>
              <a:t>Nucleotide sequence</a:t>
            </a:r>
          </a:p>
        </p:txBody>
      </p:sp>
      <p:sp>
        <p:nvSpPr>
          <p:cNvPr id="19" name="Right Brace 18">
            <a:extLst>
              <a:ext uri="{FF2B5EF4-FFF2-40B4-BE49-F238E27FC236}">
                <a16:creationId xmlns:a16="http://schemas.microsoft.com/office/drawing/2014/main" id="{C8F9F60B-B613-9312-9EA1-36E5DDB81F16}"/>
              </a:ext>
            </a:extLst>
          </p:cNvPr>
          <p:cNvSpPr/>
          <p:nvPr/>
        </p:nvSpPr>
        <p:spPr>
          <a:xfrm rot="10800000">
            <a:off x="2182626" y="2882310"/>
            <a:ext cx="832878" cy="183396"/>
          </a:xfrm>
          <a:prstGeom prst="rightBrace">
            <a:avLst>
              <a:gd name="adj1" fmla="val 0"/>
              <a:gd name="adj2"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a:p>
        </p:txBody>
      </p:sp>
    </p:spTree>
    <p:extLst>
      <p:ext uri="{BB962C8B-B14F-4D97-AF65-F5344CB8AC3E}">
        <p14:creationId xmlns:p14="http://schemas.microsoft.com/office/powerpoint/2010/main" val="614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1C3AD-60F5-2D69-6C53-CD26075CEEA2}"/>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EEE124C-4A91-1534-9B75-1FB5EDA7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A6E6AF47-1A60-0EFE-4C8D-BCC8BC172F7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0AE197FE-DFB6-F927-9CD4-16DB28C1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F9F211-9C24-F538-9F19-EACD97389F74}"/>
              </a:ext>
            </a:extLst>
          </p:cNvPr>
          <p:cNvPicPr>
            <a:picLocks noChangeAspect="1"/>
          </p:cNvPicPr>
          <p:nvPr/>
        </p:nvPicPr>
        <p:blipFill>
          <a:blip r:embed="rId5"/>
          <a:stretch>
            <a:fillRect/>
          </a:stretch>
        </p:blipFill>
        <p:spPr>
          <a:xfrm>
            <a:off x="0" y="1763470"/>
            <a:ext cx="12192000" cy="4626459"/>
          </a:xfrm>
          <a:prstGeom prst="rect">
            <a:avLst/>
          </a:prstGeom>
        </p:spPr>
      </p:pic>
      <p:sp>
        <p:nvSpPr>
          <p:cNvPr id="9" name="Rectangle 2">
            <a:extLst>
              <a:ext uri="{FF2B5EF4-FFF2-40B4-BE49-F238E27FC236}">
                <a16:creationId xmlns:a16="http://schemas.microsoft.com/office/drawing/2014/main" id="{F4C171EC-B85E-E310-9402-9EAF69E30910}"/>
              </a:ext>
            </a:extLst>
          </p:cNvPr>
          <p:cNvSpPr>
            <a:spLocks noChangeArrowheads="1"/>
          </p:cNvSpPr>
          <p:nvPr/>
        </p:nvSpPr>
        <p:spPr bwMode="auto">
          <a:xfrm>
            <a:off x="241004" y="1073177"/>
            <a:ext cx="271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kumimoji="0" lang="en-NZ"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clustal</a:t>
            </a: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omega</a:t>
            </a:r>
            <a:endParaRPr kumimoji="0" lang="en-NZ" altLang="en-US" sz="1400" b="0" i="0" u="none" strike="noStrike" cap="none" normalizeH="0" baseline="0" dirty="0">
              <a:ln>
                <a:noFill/>
              </a:ln>
              <a:solidFill>
                <a:schemeClr val="tx1"/>
              </a:solidFill>
              <a:effectLst/>
            </a:endParaRPr>
          </a:p>
        </p:txBody>
      </p:sp>
      <p:sp>
        <p:nvSpPr>
          <p:cNvPr id="15" name="TextBox 14">
            <a:extLst>
              <a:ext uri="{FF2B5EF4-FFF2-40B4-BE49-F238E27FC236}">
                <a16:creationId xmlns:a16="http://schemas.microsoft.com/office/drawing/2014/main" id="{9F833A04-5543-DE98-052D-2C3E2E18FC40}"/>
              </a:ext>
            </a:extLst>
          </p:cNvPr>
          <p:cNvSpPr txBox="1"/>
          <p:nvPr/>
        </p:nvSpPr>
        <p:spPr>
          <a:xfrm>
            <a:off x="3346450" y="2431674"/>
            <a:ext cx="5499099" cy="461665"/>
          </a:xfrm>
          <a:prstGeom prst="rect">
            <a:avLst/>
          </a:prstGeom>
          <a:noFill/>
        </p:spPr>
        <p:txBody>
          <a:bodyPr wrap="square">
            <a:spAutoFit/>
          </a:bodyPr>
          <a:lstStyle/>
          <a:p>
            <a:r>
              <a:rPr lang="en-NZ" sz="2400" dirty="0"/>
              <a:t>Select ‘DNA’</a:t>
            </a:r>
          </a:p>
        </p:txBody>
      </p:sp>
      <p:sp>
        <p:nvSpPr>
          <p:cNvPr id="16" name="Rectangle 15">
            <a:extLst>
              <a:ext uri="{FF2B5EF4-FFF2-40B4-BE49-F238E27FC236}">
                <a16:creationId xmlns:a16="http://schemas.microsoft.com/office/drawing/2014/main" id="{44AA0B04-7719-0945-267E-0FB4A7EC372C}"/>
              </a:ext>
            </a:extLst>
          </p:cNvPr>
          <p:cNvSpPr/>
          <p:nvPr/>
        </p:nvSpPr>
        <p:spPr>
          <a:xfrm rot="16200000">
            <a:off x="4311547" y="-1065795"/>
            <a:ext cx="3804603" cy="1156410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19">
            <a:extLst>
              <a:ext uri="{FF2B5EF4-FFF2-40B4-BE49-F238E27FC236}">
                <a16:creationId xmlns:a16="http://schemas.microsoft.com/office/drawing/2014/main" id="{42DE91C3-B171-1DD2-25AA-CDCE70E85098}"/>
              </a:ext>
            </a:extLst>
          </p:cNvPr>
          <p:cNvSpPr/>
          <p:nvPr/>
        </p:nvSpPr>
        <p:spPr>
          <a:xfrm>
            <a:off x="1715283" y="2539084"/>
            <a:ext cx="1631167" cy="246843"/>
          </a:xfrm>
          <a:custGeom>
            <a:avLst/>
            <a:gdLst>
              <a:gd name="connsiteX0" fmla="*/ 0 w 1631167"/>
              <a:gd name="connsiteY0" fmla="*/ 0 h 246843"/>
              <a:gd name="connsiteX1" fmla="*/ 560034 w 1631167"/>
              <a:gd name="connsiteY1" fmla="*/ 0 h 246843"/>
              <a:gd name="connsiteX2" fmla="*/ 1136380 w 1631167"/>
              <a:gd name="connsiteY2" fmla="*/ 0 h 246843"/>
              <a:gd name="connsiteX3" fmla="*/ 1631167 w 1631167"/>
              <a:gd name="connsiteY3" fmla="*/ 0 h 246843"/>
              <a:gd name="connsiteX4" fmla="*/ 1631167 w 1631167"/>
              <a:gd name="connsiteY4" fmla="*/ 246843 h 246843"/>
              <a:gd name="connsiteX5" fmla="*/ 1087445 w 1631167"/>
              <a:gd name="connsiteY5" fmla="*/ 246843 h 246843"/>
              <a:gd name="connsiteX6" fmla="*/ 511099 w 1631167"/>
              <a:gd name="connsiteY6" fmla="*/ 246843 h 246843"/>
              <a:gd name="connsiteX7" fmla="*/ 0 w 1631167"/>
              <a:gd name="connsiteY7" fmla="*/ 246843 h 246843"/>
              <a:gd name="connsiteX8" fmla="*/ 0 w 1631167"/>
              <a:gd name="connsiteY8" fmla="*/ 0 h 24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1167" h="246843" extrusionOk="0">
                <a:moveTo>
                  <a:pt x="0" y="0"/>
                </a:moveTo>
                <a:cubicBezTo>
                  <a:pt x="168486" y="24408"/>
                  <a:pt x="372051" y="-7621"/>
                  <a:pt x="560034" y="0"/>
                </a:cubicBezTo>
                <a:cubicBezTo>
                  <a:pt x="748017" y="7621"/>
                  <a:pt x="955530" y="23022"/>
                  <a:pt x="1136380" y="0"/>
                </a:cubicBezTo>
                <a:cubicBezTo>
                  <a:pt x="1317230" y="-23022"/>
                  <a:pt x="1385721" y="-6535"/>
                  <a:pt x="1631167" y="0"/>
                </a:cubicBezTo>
                <a:cubicBezTo>
                  <a:pt x="1630226" y="96396"/>
                  <a:pt x="1638363" y="176203"/>
                  <a:pt x="1631167" y="246843"/>
                </a:cubicBezTo>
                <a:cubicBezTo>
                  <a:pt x="1408263" y="246717"/>
                  <a:pt x="1260617" y="246554"/>
                  <a:pt x="1087445" y="246843"/>
                </a:cubicBezTo>
                <a:cubicBezTo>
                  <a:pt x="914273" y="247132"/>
                  <a:pt x="797672" y="261761"/>
                  <a:pt x="511099" y="246843"/>
                </a:cubicBezTo>
                <a:cubicBezTo>
                  <a:pt x="224526" y="231925"/>
                  <a:pt x="172159" y="258054"/>
                  <a:pt x="0" y="246843"/>
                </a:cubicBezTo>
                <a:cubicBezTo>
                  <a:pt x="3765" y="161855"/>
                  <a:pt x="2220" y="60972"/>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6452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1C3AD-60F5-2D69-6C53-CD26075CEEA2}"/>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EEE124C-4A91-1534-9B75-1FB5EDA7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A6E6AF47-1A60-0EFE-4C8D-BCC8BC172F7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0AE197FE-DFB6-F927-9CD4-16DB28C1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F9F211-9C24-F538-9F19-EACD97389F74}"/>
              </a:ext>
            </a:extLst>
          </p:cNvPr>
          <p:cNvPicPr>
            <a:picLocks noChangeAspect="1"/>
          </p:cNvPicPr>
          <p:nvPr/>
        </p:nvPicPr>
        <p:blipFill>
          <a:blip r:embed="rId5"/>
          <a:stretch>
            <a:fillRect/>
          </a:stretch>
        </p:blipFill>
        <p:spPr>
          <a:xfrm>
            <a:off x="0" y="1763470"/>
            <a:ext cx="12192000" cy="4626459"/>
          </a:xfrm>
          <a:prstGeom prst="rect">
            <a:avLst/>
          </a:prstGeom>
        </p:spPr>
      </p:pic>
      <p:sp>
        <p:nvSpPr>
          <p:cNvPr id="9" name="Rectangle 2">
            <a:extLst>
              <a:ext uri="{FF2B5EF4-FFF2-40B4-BE49-F238E27FC236}">
                <a16:creationId xmlns:a16="http://schemas.microsoft.com/office/drawing/2014/main" id="{F4C171EC-B85E-E310-9402-9EAF69E30910}"/>
              </a:ext>
            </a:extLst>
          </p:cNvPr>
          <p:cNvSpPr>
            <a:spLocks noChangeArrowheads="1"/>
          </p:cNvSpPr>
          <p:nvPr/>
        </p:nvSpPr>
        <p:spPr bwMode="auto">
          <a:xfrm>
            <a:off x="241004" y="1073177"/>
            <a:ext cx="271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kumimoji="0" lang="en-NZ"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clustal</a:t>
            </a: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omega</a:t>
            </a:r>
            <a:endParaRPr kumimoji="0" lang="en-NZ" altLang="en-US" sz="1400" b="0" i="0" u="none" strike="noStrike" cap="none" normalizeH="0" baseline="0" dirty="0">
              <a:ln>
                <a:noFill/>
              </a:ln>
              <a:solidFill>
                <a:schemeClr val="tx1"/>
              </a:solidFill>
              <a:effectLst/>
            </a:endParaRPr>
          </a:p>
        </p:txBody>
      </p:sp>
      <p:sp>
        <p:nvSpPr>
          <p:cNvPr id="14" name="TextBox 13">
            <a:extLst>
              <a:ext uri="{FF2B5EF4-FFF2-40B4-BE49-F238E27FC236}">
                <a16:creationId xmlns:a16="http://schemas.microsoft.com/office/drawing/2014/main" id="{21EA5AAA-7980-EB6E-A5D6-33FE2343F156}"/>
              </a:ext>
            </a:extLst>
          </p:cNvPr>
          <p:cNvSpPr txBox="1"/>
          <p:nvPr/>
        </p:nvSpPr>
        <p:spPr>
          <a:xfrm>
            <a:off x="5867400" y="3121967"/>
            <a:ext cx="5499099" cy="830997"/>
          </a:xfrm>
          <a:prstGeom prst="rect">
            <a:avLst/>
          </a:prstGeom>
          <a:noFill/>
        </p:spPr>
        <p:txBody>
          <a:bodyPr wrap="square">
            <a:spAutoFit/>
          </a:bodyPr>
          <a:lstStyle/>
          <a:p>
            <a:r>
              <a:rPr lang="en-NZ" sz="2400" dirty="0"/>
              <a:t>Copy and paste the .</a:t>
            </a:r>
            <a:r>
              <a:rPr lang="en-NZ" sz="2400" dirty="0" err="1"/>
              <a:t>fasta</a:t>
            </a:r>
            <a:r>
              <a:rPr lang="en-NZ" sz="2400" dirty="0"/>
              <a:t> sequences into here</a:t>
            </a:r>
          </a:p>
        </p:txBody>
      </p:sp>
      <p:sp>
        <p:nvSpPr>
          <p:cNvPr id="16" name="Rectangle 15">
            <a:extLst>
              <a:ext uri="{FF2B5EF4-FFF2-40B4-BE49-F238E27FC236}">
                <a16:creationId xmlns:a16="http://schemas.microsoft.com/office/drawing/2014/main" id="{44AA0B04-7719-0945-267E-0FB4A7EC372C}"/>
              </a:ext>
            </a:extLst>
          </p:cNvPr>
          <p:cNvSpPr/>
          <p:nvPr/>
        </p:nvSpPr>
        <p:spPr>
          <a:xfrm rot="16200000">
            <a:off x="5426593" y="-3438008"/>
            <a:ext cx="1141553" cy="1139866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 name="Rectangle 1">
            <a:extLst>
              <a:ext uri="{FF2B5EF4-FFF2-40B4-BE49-F238E27FC236}">
                <a16:creationId xmlns:a16="http://schemas.microsoft.com/office/drawing/2014/main" id="{83678298-6439-0FE8-A51B-197A2DE6C427}"/>
              </a:ext>
            </a:extLst>
          </p:cNvPr>
          <p:cNvSpPr/>
          <p:nvPr/>
        </p:nvSpPr>
        <p:spPr>
          <a:xfrm rot="16200000">
            <a:off x="4988294" y="-617677"/>
            <a:ext cx="2317350" cy="11697859"/>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Rectangle 2">
            <a:extLst>
              <a:ext uri="{FF2B5EF4-FFF2-40B4-BE49-F238E27FC236}">
                <a16:creationId xmlns:a16="http://schemas.microsoft.com/office/drawing/2014/main" id="{5145D60B-6A98-E1C5-FA25-5AA38F392469}"/>
              </a:ext>
            </a:extLst>
          </p:cNvPr>
          <p:cNvSpPr/>
          <p:nvPr/>
        </p:nvSpPr>
        <p:spPr>
          <a:xfrm>
            <a:off x="1740335" y="2875124"/>
            <a:ext cx="3930964" cy="1197452"/>
          </a:xfrm>
          <a:custGeom>
            <a:avLst/>
            <a:gdLst>
              <a:gd name="connsiteX0" fmla="*/ 0 w 3930964"/>
              <a:gd name="connsiteY0" fmla="*/ 0 h 1197452"/>
              <a:gd name="connsiteX1" fmla="*/ 694470 w 3930964"/>
              <a:gd name="connsiteY1" fmla="*/ 0 h 1197452"/>
              <a:gd name="connsiteX2" fmla="*/ 1428250 w 3930964"/>
              <a:gd name="connsiteY2" fmla="*/ 0 h 1197452"/>
              <a:gd name="connsiteX3" fmla="*/ 1965482 w 3930964"/>
              <a:gd name="connsiteY3" fmla="*/ 0 h 1197452"/>
              <a:gd name="connsiteX4" fmla="*/ 2699262 w 3930964"/>
              <a:gd name="connsiteY4" fmla="*/ 0 h 1197452"/>
              <a:gd name="connsiteX5" fmla="*/ 3930964 w 3930964"/>
              <a:gd name="connsiteY5" fmla="*/ 0 h 1197452"/>
              <a:gd name="connsiteX6" fmla="*/ 3930964 w 3930964"/>
              <a:gd name="connsiteY6" fmla="*/ 610701 h 1197452"/>
              <a:gd name="connsiteX7" fmla="*/ 3930964 w 3930964"/>
              <a:gd name="connsiteY7" fmla="*/ 1197452 h 1197452"/>
              <a:gd name="connsiteX8" fmla="*/ 3236494 w 3930964"/>
              <a:gd name="connsiteY8" fmla="*/ 1197452 h 1197452"/>
              <a:gd name="connsiteX9" fmla="*/ 2659952 w 3930964"/>
              <a:gd name="connsiteY9" fmla="*/ 1197452 h 1197452"/>
              <a:gd name="connsiteX10" fmla="*/ 2044101 w 3930964"/>
              <a:gd name="connsiteY10" fmla="*/ 1197452 h 1197452"/>
              <a:gd name="connsiteX11" fmla="*/ 1388941 w 3930964"/>
              <a:gd name="connsiteY11" fmla="*/ 1197452 h 1197452"/>
              <a:gd name="connsiteX12" fmla="*/ 773090 w 3930964"/>
              <a:gd name="connsiteY12" fmla="*/ 1197452 h 1197452"/>
              <a:gd name="connsiteX13" fmla="*/ 0 w 3930964"/>
              <a:gd name="connsiteY13" fmla="*/ 1197452 h 1197452"/>
              <a:gd name="connsiteX14" fmla="*/ 0 w 3930964"/>
              <a:gd name="connsiteY14" fmla="*/ 610701 h 1197452"/>
              <a:gd name="connsiteX15" fmla="*/ 0 w 3930964"/>
              <a:gd name="connsiteY15" fmla="*/ 0 h 119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30964" h="1197452" extrusionOk="0">
                <a:moveTo>
                  <a:pt x="0" y="0"/>
                </a:moveTo>
                <a:cubicBezTo>
                  <a:pt x="340265" y="19754"/>
                  <a:pt x="452769" y="19750"/>
                  <a:pt x="694470" y="0"/>
                </a:cubicBezTo>
                <a:cubicBezTo>
                  <a:pt x="936171" y="-19750"/>
                  <a:pt x="1193400" y="178"/>
                  <a:pt x="1428250" y="0"/>
                </a:cubicBezTo>
                <a:cubicBezTo>
                  <a:pt x="1663100" y="-178"/>
                  <a:pt x="1768035" y="11712"/>
                  <a:pt x="1965482" y="0"/>
                </a:cubicBezTo>
                <a:cubicBezTo>
                  <a:pt x="2162929" y="-11712"/>
                  <a:pt x="2512436" y="15287"/>
                  <a:pt x="2699262" y="0"/>
                </a:cubicBezTo>
                <a:cubicBezTo>
                  <a:pt x="2886088" y="-15287"/>
                  <a:pt x="3441594" y="54811"/>
                  <a:pt x="3930964" y="0"/>
                </a:cubicBezTo>
                <a:cubicBezTo>
                  <a:pt x="3905803" y="302102"/>
                  <a:pt x="3916737" y="392223"/>
                  <a:pt x="3930964" y="610701"/>
                </a:cubicBezTo>
                <a:cubicBezTo>
                  <a:pt x="3945191" y="829179"/>
                  <a:pt x="3903779" y="951122"/>
                  <a:pt x="3930964" y="1197452"/>
                </a:cubicBezTo>
                <a:cubicBezTo>
                  <a:pt x="3619605" y="1204276"/>
                  <a:pt x="3440633" y="1212036"/>
                  <a:pt x="3236494" y="1197452"/>
                </a:cubicBezTo>
                <a:cubicBezTo>
                  <a:pt x="3032355" y="1182869"/>
                  <a:pt x="2903647" y="1195866"/>
                  <a:pt x="2659952" y="1197452"/>
                </a:cubicBezTo>
                <a:cubicBezTo>
                  <a:pt x="2416257" y="1199038"/>
                  <a:pt x="2175290" y="1213234"/>
                  <a:pt x="2044101" y="1197452"/>
                </a:cubicBezTo>
                <a:cubicBezTo>
                  <a:pt x="1912912" y="1181670"/>
                  <a:pt x="1683022" y="1207980"/>
                  <a:pt x="1388941" y="1197452"/>
                </a:cubicBezTo>
                <a:cubicBezTo>
                  <a:pt x="1094860" y="1186924"/>
                  <a:pt x="1078636" y="1209929"/>
                  <a:pt x="773090" y="1197452"/>
                </a:cubicBezTo>
                <a:cubicBezTo>
                  <a:pt x="467544" y="1184975"/>
                  <a:pt x="253438" y="1170312"/>
                  <a:pt x="0" y="1197452"/>
                </a:cubicBezTo>
                <a:cubicBezTo>
                  <a:pt x="11967" y="952069"/>
                  <a:pt x="-20679" y="808763"/>
                  <a:pt x="0" y="610701"/>
                </a:cubicBezTo>
                <a:cubicBezTo>
                  <a:pt x="20679" y="412639"/>
                  <a:pt x="-17783" y="244419"/>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472252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1C3AD-60F5-2D69-6C53-CD26075CEEA2}"/>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EEE124C-4A91-1534-9B75-1FB5EDA7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A6E6AF47-1A60-0EFE-4C8D-BCC8BC172F7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0AE197FE-DFB6-F927-9CD4-16DB28C1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F9F211-9C24-F538-9F19-EACD97389F74}"/>
              </a:ext>
            </a:extLst>
          </p:cNvPr>
          <p:cNvPicPr>
            <a:picLocks noChangeAspect="1"/>
          </p:cNvPicPr>
          <p:nvPr/>
        </p:nvPicPr>
        <p:blipFill>
          <a:blip r:embed="rId5"/>
          <a:stretch>
            <a:fillRect/>
          </a:stretch>
        </p:blipFill>
        <p:spPr>
          <a:xfrm>
            <a:off x="0" y="1763470"/>
            <a:ext cx="12192000" cy="4626459"/>
          </a:xfrm>
          <a:prstGeom prst="rect">
            <a:avLst/>
          </a:prstGeom>
        </p:spPr>
      </p:pic>
      <p:sp>
        <p:nvSpPr>
          <p:cNvPr id="9" name="Rectangle 2">
            <a:extLst>
              <a:ext uri="{FF2B5EF4-FFF2-40B4-BE49-F238E27FC236}">
                <a16:creationId xmlns:a16="http://schemas.microsoft.com/office/drawing/2014/main" id="{F4C171EC-B85E-E310-9402-9EAF69E30910}"/>
              </a:ext>
            </a:extLst>
          </p:cNvPr>
          <p:cNvSpPr>
            <a:spLocks noChangeArrowheads="1"/>
          </p:cNvSpPr>
          <p:nvPr/>
        </p:nvSpPr>
        <p:spPr bwMode="auto">
          <a:xfrm>
            <a:off x="241004" y="1073177"/>
            <a:ext cx="271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kumimoji="0" lang="en-NZ"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clustal</a:t>
            </a: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omega</a:t>
            </a:r>
            <a:endParaRPr kumimoji="0" lang="en-NZ" altLang="en-US" sz="1400" b="0" i="0" u="none" strike="noStrike" cap="none" normalizeH="0" baseline="0" dirty="0">
              <a:ln>
                <a:noFill/>
              </a:ln>
              <a:solidFill>
                <a:schemeClr val="tx1"/>
              </a:solidFill>
              <a:effectLst/>
            </a:endParaRPr>
          </a:p>
        </p:txBody>
      </p:sp>
      <p:sp>
        <p:nvSpPr>
          <p:cNvPr id="16" name="Rectangle 15">
            <a:extLst>
              <a:ext uri="{FF2B5EF4-FFF2-40B4-BE49-F238E27FC236}">
                <a16:creationId xmlns:a16="http://schemas.microsoft.com/office/drawing/2014/main" id="{44AA0B04-7719-0945-267E-0FB4A7EC372C}"/>
              </a:ext>
            </a:extLst>
          </p:cNvPr>
          <p:cNvSpPr/>
          <p:nvPr/>
        </p:nvSpPr>
        <p:spPr>
          <a:xfrm rot="16200000">
            <a:off x="4562993" y="-2574407"/>
            <a:ext cx="2868754" cy="1139866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TextBox 2">
            <a:extLst>
              <a:ext uri="{FF2B5EF4-FFF2-40B4-BE49-F238E27FC236}">
                <a16:creationId xmlns:a16="http://schemas.microsoft.com/office/drawing/2014/main" id="{B60DDDCA-6B4C-8038-5E91-F43B961C19FD}"/>
              </a:ext>
            </a:extLst>
          </p:cNvPr>
          <p:cNvSpPr txBox="1"/>
          <p:nvPr/>
        </p:nvSpPr>
        <p:spPr>
          <a:xfrm>
            <a:off x="4507427" y="4715004"/>
            <a:ext cx="5499099" cy="461665"/>
          </a:xfrm>
          <a:prstGeom prst="rect">
            <a:avLst/>
          </a:prstGeom>
          <a:noFill/>
        </p:spPr>
        <p:txBody>
          <a:bodyPr wrap="square">
            <a:spAutoFit/>
          </a:bodyPr>
          <a:lstStyle/>
          <a:p>
            <a:r>
              <a:rPr lang="en-NZ" sz="2400" dirty="0"/>
              <a:t>Select ‘</a:t>
            </a:r>
            <a:r>
              <a:rPr lang="en-NZ" sz="2400" dirty="0" err="1"/>
              <a:t>ClustalW</a:t>
            </a:r>
            <a:r>
              <a:rPr lang="en-NZ" sz="2400" dirty="0"/>
              <a:t> with character counts’</a:t>
            </a:r>
          </a:p>
        </p:txBody>
      </p:sp>
      <p:sp>
        <p:nvSpPr>
          <p:cNvPr id="10" name="Rectangle 9">
            <a:extLst>
              <a:ext uri="{FF2B5EF4-FFF2-40B4-BE49-F238E27FC236}">
                <a16:creationId xmlns:a16="http://schemas.microsoft.com/office/drawing/2014/main" id="{070053A9-BE83-0ADB-2DAC-B7E8FB3EE304}"/>
              </a:ext>
            </a:extLst>
          </p:cNvPr>
          <p:cNvSpPr/>
          <p:nvPr/>
        </p:nvSpPr>
        <p:spPr>
          <a:xfrm>
            <a:off x="1678488" y="4632226"/>
            <a:ext cx="2828939" cy="535229"/>
          </a:xfrm>
          <a:custGeom>
            <a:avLst/>
            <a:gdLst>
              <a:gd name="connsiteX0" fmla="*/ 0 w 2828939"/>
              <a:gd name="connsiteY0" fmla="*/ 0 h 535229"/>
              <a:gd name="connsiteX1" fmla="*/ 594077 w 2828939"/>
              <a:gd name="connsiteY1" fmla="*/ 0 h 535229"/>
              <a:gd name="connsiteX2" fmla="*/ 1216444 w 2828939"/>
              <a:gd name="connsiteY2" fmla="*/ 0 h 535229"/>
              <a:gd name="connsiteX3" fmla="*/ 1697363 w 2828939"/>
              <a:gd name="connsiteY3" fmla="*/ 0 h 535229"/>
              <a:gd name="connsiteX4" fmla="*/ 2319730 w 2828939"/>
              <a:gd name="connsiteY4" fmla="*/ 0 h 535229"/>
              <a:gd name="connsiteX5" fmla="*/ 2828939 w 2828939"/>
              <a:gd name="connsiteY5" fmla="*/ 0 h 535229"/>
              <a:gd name="connsiteX6" fmla="*/ 2828939 w 2828939"/>
              <a:gd name="connsiteY6" fmla="*/ 535229 h 535229"/>
              <a:gd name="connsiteX7" fmla="*/ 2234862 w 2828939"/>
              <a:gd name="connsiteY7" fmla="*/ 535229 h 535229"/>
              <a:gd name="connsiteX8" fmla="*/ 1753942 w 2828939"/>
              <a:gd name="connsiteY8" fmla="*/ 535229 h 535229"/>
              <a:gd name="connsiteX9" fmla="*/ 1244733 w 2828939"/>
              <a:gd name="connsiteY9" fmla="*/ 535229 h 535229"/>
              <a:gd name="connsiteX10" fmla="*/ 707235 w 2828939"/>
              <a:gd name="connsiteY10" fmla="*/ 535229 h 535229"/>
              <a:gd name="connsiteX11" fmla="*/ 0 w 2828939"/>
              <a:gd name="connsiteY11" fmla="*/ 535229 h 535229"/>
              <a:gd name="connsiteX12" fmla="*/ 0 w 2828939"/>
              <a:gd name="connsiteY12" fmla="*/ 0 h 53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28939" h="535229" extrusionOk="0">
                <a:moveTo>
                  <a:pt x="0" y="0"/>
                </a:moveTo>
                <a:cubicBezTo>
                  <a:pt x="252185" y="19701"/>
                  <a:pt x="363364" y="17066"/>
                  <a:pt x="594077" y="0"/>
                </a:cubicBezTo>
                <a:cubicBezTo>
                  <a:pt x="824790" y="-17066"/>
                  <a:pt x="1052761" y="3073"/>
                  <a:pt x="1216444" y="0"/>
                </a:cubicBezTo>
                <a:cubicBezTo>
                  <a:pt x="1380127" y="-3073"/>
                  <a:pt x="1557674" y="11520"/>
                  <a:pt x="1697363" y="0"/>
                </a:cubicBezTo>
                <a:cubicBezTo>
                  <a:pt x="1837052" y="-11520"/>
                  <a:pt x="2047690" y="21908"/>
                  <a:pt x="2319730" y="0"/>
                </a:cubicBezTo>
                <a:cubicBezTo>
                  <a:pt x="2591770" y="-21908"/>
                  <a:pt x="2633531" y="1314"/>
                  <a:pt x="2828939" y="0"/>
                </a:cubicBezTo>
                <a:cubicBezTo>
                  <a:pt x="2841422" y="172765"/>
                  <a:pt x="2845577" y="345803"/>
                  <a:pt x="2828939" y="535229"/>
                </a:cubicBezTo>
                <a:cubicBezTo>
                  <a:pt x="2581300" y="543280"/>
                  <a:pt x="2500758" y="539447"/>
                  <a:pt x="2234862" y="535229"/>
                </a:cubicBezTo>
                <a:cubicBezTo>
                  <a:pt x="1968966" y="531011"/>
                  <a:pt x="1977872" y="546040"/>
                  <a:pt x="1753942" y="535229"/>
                </a:cubicBezTo>
                <a:cubicBezTo>
                  <a:pt x="1530012" y="524418"/>
                  <a:pt x="1366197" y="537737"/>
                  <a:pt x="1244733" y="535229"/>
                </a:cubicBezTo>
                <a:cubicBezTo>
                  <a:pt x="1123269" y="532721"/>
                  <a:pt x="973902" y="550845"/>
                  <a:pt x="707235" y="535229"/>
                </a:cubicBezTo>
                <a:cubicBezTo>
                  <a:pt x="440568" y="519613"/>
                  <a:pt x="146701" y="539768"/>
                  <a:pt x="0" y="535229"/>
                </a:cubicBezTo>
                <a:cubicBezTo>
                  <a:pt x="18168" y="302775"/>
                  <a:pt x="16547" y="201726"/>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67434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71C3AD-60F5-2D69-6C53-CD26075CEEA2}"/>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EEE124C-4A91-1534-9B75-1FB5EDA7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A6E6AF47-1A60-0EFE-4C8D-BCC8BC172F7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0AE197FE-DFB6-F927-9CD4-16DB28C1D6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F9F211-9C24-F538-9F19-EACD97389F74}"/>
              </a:ext>
            </a:extLst>
          </p:cNvPr>
          <p:cNvPicPr>
            <a:picLocks noChangeAspect="1"/>
          </p:cNvPicPr>
          <p:nvPr/>
        </p:nvPicPr>
        <p:blipFill>
          <a:blip r:embed="rId5"/>
          <a:stretch>
            <a:fillRect/>
          </a:stretch>
        </p:blipFill>
        <p:spPr>
          <a:xfrm>
            <a:off x="0" y="1763470"/>
            <a:ext cx="12192000" cy="4626459"/>
          </a:xfrm>
          <a:prstGeom prst="rect">
            <a:avLst/>
          </a:prstGeom>
        </p:spPr>
      </p:pic>
      <p:sp>
        <p:nvSpPr>
          <p:cNvPr id="9" name="Rectangle 2">
            <a:extLst>
              <a:ext uri="{FF2B5EF4-FFF2-40B4-BE49-F238E27FC236}">
                <a16:creationId xmlns:a16="http://schemas.microsoft.com/office/drawing/2014/main" id="{F4C171EC-B85E-E310-9402-9EAF69E30910}"/>
              </a:ext>
            </a:extLst>
          </p:cNvPr>
          <p:cNvSpPr>
            <a:spLocks noChangeArrowheads="1"/>
          </p:cNvSpPr>
          <p:nvPr/>
        </p:nvSpPr>
        <p:spPr bwMode="auto">
          <a:xfrm>
            <a:off x="241004" y="1073177"/>
            <a:ext cx="2716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Using </a:t>
            </a:r>
            <a:r>
              <a:rPr kumimoji="0" lang="en-NZ" altLang="en-US" sz="2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clustal</a:t>
            </a: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omega</a:t>
            </a:r>
            <a:endParaRPr kumimoji="0" lang="en-NZ" altLang="en-US" sz="1400" b="0" i="0" u="none" strike="noStrike" cap="none" normalizeH="0" baseline="0" dirty="0">
              <a:ln>
                <a:noFill/>
              </a:ln>
              <a:solidFill>
                <a:schemeClr val="tx1"/>
              </a:solidFill>
              <a:effectLst/>
            </a:endParaRPr>
          </a:p>
        </p:txBody>
      </p:sp>
      <p:sp>
        <p:nvSpPr>
          <p:cNvPr id="16" name="Rectangle 15">
            <a:extLst>
              <a:ext uri="{FF2B5EF4-FFF2-40B4-BE49-F238E27FC236}">
                <a16:creationId xmlns:a16="http://schemas.microsoft.com/office/drawing/2014/main" id="{44AA0B04-7719-0945-267E-0FB4A7EC372C}"/>
              </a:ext>
            </a:extLst>
          </p:cNvPr>
          <p:cNvSpPr/>
          <p:nvPr/>
        </p:nvSpPr>
        <p:spPr>
          <a:xfrm rot="16200000">
            <a:off x="4562993" y="-2574407"/>
            <a:ext cx="2868754" cy="1139866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TextBox 2">
            <a:extLst>
              <a:ext uri="{FF2B5EF4-FFF2-40B4-BE49-F238E27FC236}">
                <a16:creationId xmlns:a16="http://schemas.microsoft.com/office/drawing/2014/main" id="{B60DDDCA-6B4C-8038-5E91-F43B961C19FD}"/>
              </a:ext>
            </a:extLst>
          </p:cNvPr>
          <p:cNvSpPr txBox="1"/>
          <p:nvPr/>
        </p:nvSpPr>
        <p:spPr>
          <a:xfrm>
            <a:off x="2665927" y="5928264"/>
            <a:ext cx="5499099" cy="461665"/>
          </a:xfrm>
          <a:prstGeom prst="rect">
            <a:avLst/>
          </a:prstGeom>
          <a:noFill/>
        </p:spPr>
        <p:txBody>
          <a:bodyPr wrap="square">
            <a:spAutoFit/>
          </a:bodyPr>
          <a:lstStyle/>
          <a:p>
            <a:r>
              <a:rPr lang="en-NZ" sz="2400" dirty="0"/>
              <a:t>And submit!</a:t>
            </a:r>
          </a:p>
        </p:txBody>
      </p:sp>
      <p:sp>
        <p:nvSpPr>
          <p:cNvPr id="2" name="Rectangle 1">
            <a:extLst>
              <a:ext uri="{FF2B5EF4-FFF2-40B4-BE49-F238E27FC236}">
                <a16:creationId xmlns:a16="http://schemas.microsoft.com/office/drawing/2014/main" id="{012DAA5E-FC1C-0671-5889-2C43B5B621DA}"/>
              </a:ext>
            </a:extLst>
          </p:cNvPr>
          <p:cNvSpPr/>
          <p:nvPr/>
        </p:nvSpPr>
        <p:spPr>
          <a:xfrm>
            <a:off x="1588334" y="5891481"/>
            <a:ext cx="1077594" cy="535229"/>
          </a:xfrm>
          <a:custGeom>
            <a:avLst/>
            <a:gdLst>
              <a:gd name="connsiteX0" fmla="*/ 0 w 1077594"/>
              <a:gd name="connsiteY0" fmla="*/ 0 h 535229"/>
              <a:gd name="connsiteX1" fmla="*/ 549573 w 1077594"/>
              <a:gd name="connsiteY1" fmla="*/ 0 h 535229"/>
              <a:gd name="connsiteX2" fmla="*/ 1077594 w 1077594"/>
              <a:gd name="connsiteY2" fmla="*/ 0 h 535229"/>
              <a:gd name="connsiteX3" fmla="*/ 1077594 w 1077594"/>
              <a:gd name="connsiteY3" fmla="*/ 535229 h 535229"/>
              <a:gd name="connsiteX4" fmla="*/ 528021 w 1077594"/>
              <a:gd name="connsiteY4" fmla="*/ 535229 h 535229"/>
              <a:gd name="connsiteX5" fmla="*/ 0 w 1077594"/>
              <a:gd name="connsiteY5" fmla="*/ 535229 h 535229"/>
              <a:gd name="connsiteX6" fmla="*/ 0 w 1077594"/>
              <a:gd name="connsiteY6" fmla="*/ 0 h 53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594" h="535229" extrusionOk="0">
                <a:moveTo>
                  <a:pt x="0" y="0"/>
                </a:moveTo>
                <a:cubicBezTo>
                  <a:pt x="213800" y="-14367"/>
                  <a:pt x="336759" y="-21532"/>
                  <a:pt x="549573" y="0"/>
                </a:cubicBezTo>
                <a:cubicBezTo>
                  <a:pt x="762387" y="21532"/>
                  <a:pt x="868772" y="-26117"/>
                  <a:pt x="1077594" y="0"/>
                </a:cubicBezTo>
                <a:cubicBezTo>
                  <a:pt x="1063505" y="255908"/>
                  <a:pt x="1053301" y="315764"/>
                  <a:pt x="1077594" y="535229"/>
                </a:cubicBezTo>
                <a:cubicBezTo>
                  <a:pt x="848284" y="525966"/>
                  <a:pt x="801519" y="541792"/>
                  <a:pt x="528021" y="535229"/>
                </a:cubicBezTo>
                <a:cubicBezTo>
                  <a:pt x="254523" y="528666"/>
                  <a:pt x="236557" y="539243"/>
                  <a:pt x="0" y="535229"/>
                </a:cubicBezTo>
                <a:cubicBezTo>
                  <a:pt x="-15799" y="276462"/>
                  <a:pt x="-18114" y="261991"/>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180928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2F891-EA3D-0879-ADB7-40DA6371FE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1" y="2921318"/>
            <a:ext cx="10686897" cy="3396932"/>
          </a:xfrm>
          <a:prstGeom prst="rect">
            <a:avLst/>
          </a:prstGeom>
        </p:spPr>
      </p:pic>
      <p:sp>
        <p:nvSpPr>
          <p:cNvPr id="5" name="Rectangle 4">
            <a:extLst>
              <a:ext uri="{FF2B5EF4-FFF2-40B4-BE49-F238E27FC236}">
                <a16:creationId xmlns:a16="http://schemas.microsoft.com/office/drawing/2014/main" id="{8DB59481-B8B8-251E-4142-E73B1044584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256B9F6E-8F91-7491-47ED-97E2E9EC0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DB53C61E-2A1A-DFBF-2F1C-AF072931C65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D1DD1F8F-227C-C09E-C041-D8EC039EA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495F7293-71FF-419B-7113-44CFBA8782A6}"/>
              </a:ext>
            </a:extLst>
          </p:cNvPr>
          <p:cNvSpPr>
            <a:spLocks noChangeArrowheads="1"/>
          </p:cNvSpPr>
          <p:nvPr/>
        </p:nvSpPr>
        <p:spPr bwMode="auto">
          <a:xfrm>
            <a:off x="241004" y="1073177"/>
            <a:ext cx="1335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tree:</a:t>
            </a:r>
            <a:endParaRPr kumimoji="0" lang="en-NZ"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73670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EB5CDE-02CD-D3EC-A650-56E19E84F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1" y="2921318"/>
            <a:ext cx="10686897" cy="3396932"/>
          </a:xfrm>
          <a:prstGeom prst="rect">
            <a:avLst/>
          </a:prstGeom>
        </p:spPr>
      </p:pic>
      <p:sp>
        <p:nvSpPr>
          <p:cNvPr id="5" name="Rectangle 4">
            <a:extLst>
              <a:ext uri="{FF2B5EF4-FFF2-40B4-BE49-F238E27FC236}">
                <a16:creationId xmlns:a16="http://schemas.microsoft.com/office/drawing/2014/main" id="{8DB59481-B8B8-251E-4142-E73B1044584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256B9F6E-8F91-7491-47ED-97E2E9EC0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DB53C61E-2A1A-DFBF-2F1C-AF072931C65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D1DD1F8F-227C-C09E-C041-D8EC039EA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495F7293-71FF-419B-7113-44CFBA8782A6}"/>
              </a:ext>
            </a:extLst>
          </p:cNvPr>
          <p:cNvSpPr>
            <a:spLocks noChangeArrowheads="1"/>
          </p:cNvSpPr>
          <p:nvPr/>
        </p:nvSpPr>
        <p:spPr bwMode="auto">
          <a:xfrm>
            <a:off x="241004" y="1073177"/>
            <a:ext cx="1335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tree:</a:t>
            </a:r>
            <a:endParaRPr kumimoji="0" lang="en-NZ" altLang="en-US" sz="14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AFE07804-5B2B-BB79-7C36-B5B69FC099F8}"/>
              </a:ext>
            </a:extLst>
          </p:cNvPr>
          <p:cNvSpPr/>
          <p:nvPr/>
        </p:nvSpPr>
        <p:spPr>
          <a:xfrm rot="16200000">
            <a:off x="6845300" y="1282700"/>
            <a:ext cx="3581400" cy="612140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Rectangle 2">
            <a:extLst>
              <a:ext uri="{FF2B5EF4-FFF2-40B4-BE49-F238E27FC236}">
                <a16:creationId xmlns:a16="http://schemas.microsoft.com/office/drawing/2014/main" id="{80667499-4CDD-208D-22A3-6924F04DE37B}"/>
              </a:ext>
            </a:extLst>
          </p:cNvPr>
          <p:cNvSpPr/>
          <p:nvPr/>
        </p:nvSpPr>
        <p:spPr>
          <a:xfrm rot="16200000">
            <a:off x="3765990" y="53638"/>
            <a:ext cx="697618" cy="612140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2">
            <a:extLst>
              <a:ext uri="{FF2B5EF4-FFF2-40B4-BE49-F238E27FC236}">
                <a16:creationId xmlns:a16="http://schemas.microsoft.com/office/drawing/2014/main" id="{D573C141-7EFD-32FF-199B-E3E3BBF89E6A}"/>
              </a:ext>
            </a:extLst>
          </p:cNvPr>
          <p:cNvSpPr>
            <a:spLocks noChangeArrowheads="1"/>
          </p:cNvSpPr>
          <p:nvPr/>
        </p:nvSpPr>
        <p:spPr bwMode="auto">
          <a:xfrm>
            <a:off x="241004" y="1648368"/>
            <a:ext cx="112014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Branches: </a:t>
            </a:r>
            <a:r>
              <a:rPr lang="en-NZ" sz="2000" dirty="0">
                <a:effectLst/>
                <a:latin typeface="Calibri" panose="020F0502020204030204" pitchFamily="34" charset="0"/>
                <a:ea typeface="Calibri" panose="020F0502020204030204" pitchFamily="34" charset="0"/>
              </a:rPr>
              <a:t>indicates the genetic distance between species; longer branches suggest more genetic differences and earlier divergence.</a:t>
            </a:r>
            <a:endParaRPr kumimoji="0" lang="en-NZ" altLang="en-US" sz="2000" b="0" i="0" u="none" strike="noStrike" cap="none" normalizeH="0" baseline="0" dirty="0">
              <a:ln>
                <a:noFill/>
              </a:ln>
              <a:solidFill>
                <a:schemeClr val="tx1"/>
              </a:solidFill>
              <a:effectLst/>
            </a:endParaRPr>
          </a:p>
        </p:txBody>
      </p:sp>
      <p:sp>
        <p:nvSpPr>
          <p:cNvPr id="12" name="Rectangle 11">
            <a:extLst>
              <a:ext uri="{FF2B5EF4-FFF2-40B4-BE49-F238E27FC236}">
                <a16:creationId xmlns:a16="http://schemas.microsoft.com/office/drawing/2014/main" id="{5761080D-7476-B270-1B1B-80FF9BACF195}"/>
              </a:ext>
            </a:extLst>
          </p:cNvPr>
          <p:cNvSpPr/>
          <p:nvPr/>
        </p:nvSpPr>
        <p:spPr>
          <a:xfrm>
            <a:off x="939800" y="3314700"/>
            <a:ext cx="4749800" cy="2654300"/>
          </a:xfrm>
          <a:custGeom>
            <a:avLst/>
            <a:gdLst>
              <a:gd name="connsiteX0" fmla="*/ 0 w 4749800"/>
              <a:gd name="connsiteY0" fmla="*/ 0 h 2654300"/>
              <a:gd name="connsiteX1" fmla="*/ 726041 w 4749800"/>
              <a:gd name="connsiteY1" fmla="*/ 0 h 2654300"/>
              <a:gd name="connsiteX2" fmla="*/ 1499580 w 4749800"/>
              <a:gd name="connsiteY2" fmla="*/ 0 h 2654300"/>
              <a:gd name="connsiteX3" fmla="*/ 2035629 w 4749800"/>
              <a:gd name="connsiteY3" fmla="*/ 0 h 2654300"/>
              <a:gd name="connsiteX4" fmla="*/ 2809167 w 4749800"/>
              <a:gd name="connsiteY4" fmla="*/ 0 h 2654300"/>
              <a:gd name="connsiteX5" fmla="*/ 3582706 w 4749800"/>
              <a:gd name="connsiteY5" fmla="*/ 0 h 2654300"/>
              <a:gd name="connsiteX6" fmla="*/ 4749800 w 4749800"/>
              <a:gd name="connsiteY6" fmla="*/ 0 h 2654300"/>
              <a:gd name="connsiteX7" fmla="*/ 4749800 w 4749800"/>
              <a:gd name="connsiteY7" fmla="*/ 663575 h 2654300"/>
              <a:gd name="connsiteX8" fmla="*/ 4749800 w 4749800"/>
              <a:gd name="connsiteY8" fmla="*/ 1353693 h 2654300"/>
              <a:gd name="connsiteX9" fmla="*/ 4749800 w 4749800"/>
              <a:gd name="connsiteY9" fmla="*/ 1990725 h 2654300"/>
              <a:gd name="connsiteX10" fmla="*/ 4749800 w 4749800"/>
              <a:gd name="connsiteY10" fmla="*/ 2654300 h 2654300"/>
              <a:gd name="connsiteX11" fmla="*/ 4213751 w 4749800"/>
              <a:gd name="connsiteY11" fmla="*/ 2654300 h 2654300"/>
              <a:gd name="connsiteX12" fmla="*/ 3582706 w 4749800"/>
              <a:gd name="connsiteY12" fmla="*/ 2654300 h 2654300"/>
              <a:gd name="connsiteX13" fmla="*/ 3046657 w 4749800"/>
              <a:gd name="connsiteY13" fmla="*/ 2654300 h 2654300"/>
              <a:gd name="connsiteX14" fmla="*/ 2415613 w 4749800"/>
              <a:gd name="connsiteY14" fmla="*/ 2654300 h 2654300"/>
              <a:gd name="connsiteX15" fmla="*/ 1832066 w 4749800"/>
              <a:gd name="connsiteY15" fmla="*/ 2654300 h 2654300"/>
              <a:gd name="connsiteX16" fmla="*/ 1296017 w 4749800"/>
              <a:gd name="connsiteY16" fmla="*/ 2654300 h 2654300"/>
              <a:gd name="connsiteX17" fmla="*/ 617474 w 4749800"/>
              <a:gd name="connsiteY17" fmla="*/ 2654300 h 2654300"/>
              <a:gd name="connsiteX18" fmla="*/ 0 w 4749800"/>
              <a:gd name="connsiteY18" fmla="*/ 2654300 h 2654300"/>
              <a:gd name="connsiteX19" fmla="*/ 0 w 4749800"/>
              <a:gd name="connsiteY19" fmla="*/ 1990725 h 2654300"/>
              <a:gd name="connsiteX20" fmla="*/ 0 w 4749800"/>
              <a:gd name="connsiteY20" fmla="*/ 1353693 h 2654300"/>
              <a:gd name="connsiteX21" fmla="*/ 0 w 4749800"/>
              <a:gd name="connsiteY21" fmla="*/ 637032 h 2654300"/>
              <a:gd name="connsiteX22" fmla="*/ 0 w 4749800"/>
              <a:gd name="connsiteY22" fmla="*/ 0 h 265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9800" h="2654300" extrusionOk="0">
                <a:moveTo>
                  <a:pt x="0" y="0"/>
                </a:moveTo>
                <a:cubicBezTo>
                  <a:pt x="362223" y="-12315"/>
                  <a:pt x="441846" y="6456"/>
                  <a:pt x="726041" y="0"/>
                </a:cubicBezTo>
                <a:cubicBezTo>
                  <a:pt x="1010236" y="-6456"/>
                  <a:pt x="1321749" y="37999"/>
                  <a:pt x="1499580" y="0"/>
                </a:cubicBezTo>
                <a:cubicBezTo>
                  <a:pt x="1677411" y="-37999"/>
                  <a:pt x="1851359" y="14047"/>
                  <a:pt x="2035629" y="0"/>
                </a:cubicBezTo>
                <a:cubicBezTo>
                  <a:pt x="2219899" y="-14047"/>
                  <a:pt x="2493614" y="-36490"/>
                  <a:pt x="2809167" y="0"/>
                </a:cubicBezTo>
                <a:cubicBezTo>
                  <a:pt x="3124720" y="36490"/>
                  <a:pt x="3348770" y="-357"/>
                  <a:pt x="3582706" y="0"/>
                </a:cubicBezTo>
                <a:cubicBezTo>
                  <a:pt x="3816642" y="357"/>
                  <a:pt x="4200284" y="12936"/>
                  <a:pt x="4749800" y="0"/>
                </a:cubicBezTo>
                <a:cubicBezTo>
                  <a:pt x="4765901" y="226183"/>
                  <a:pt x="4780667" y="376972"/>
                  <a:pt x="4749800" y="663575"/>
                </a:cubicBezTo>
                <a:cubicBezTo>
                  <a:pt x="4718933" y="950179"/>
                  <a:pt x="4779848" y="1132051"/>
                  <a:pt x="4749800" y="1353693"/>
                </a:cubicBezTo>
                <a:cubicBezTo>
                  <a:pt x="4719752" y="1575335"/>
                  <a:pt x="4760228" y="1853535"/>
                  <a:pt x="4749800" y="1990725"/>
                </a:cubicBezTo>
                <a:cubicBezTo>
                  <a:pt x="4739372" y="2127915"/>
                  <a:pt x="4777530" y="2459570"/>
                  <a:pt x="4749800" y="2654300"/>
                </a:cubicBezTo>
                <a:cubicBezTo>
                  <a:pt x="4557253" y="2658129"/>
                  <a:pt x="4322482" y="2632628"/>
                  <a:pt x="4213751" y="2654300"/>
                </a:cubicBezTo>
                <a:cubicBezTo>
                  <a:pt x="4105020" y="2675972"/>
                  <a:pt x="3732915" y="2659965"/>
                  <a:pt x="3582706" y="2654300"/>
                </a:cubicBezTo>
                <a:cubicBezTo>
                  <a:pt x="3432497" y="2648635"/>
                  <a:pt x="3264286" y="2673429"/>
                  <a:pt x="3046657" y="2654300"/>
                </a:cubicBezTo>
                <a:cubicBezTo>
                  <a:pt x="2829028" y="2635171"/>
                  <a:pt x="2625680" y="2671077"/>
                  <a:pt x="2415613" y="2654300"/>
                </a:cubicBezTo>
                <a:cubicBezTo>
                  <a:pt x="2205546" y="2637523"/>
                  <a:pt x="1982609" y="2645919"/>
                  <a:pt x="1832066" y="2654300"/>
                </a:cubicBezTo>
                <a:cubicBezTo>
                  <a:pt x="1681523" y="2662681"/>
                  <a:pt x="1558336" y="2641287"/>
                  <a:pt x="1296017" y="2654300"/>
                </a:cubicBezTo>
                <a:cubicBezTo>
                  <a:pt x="1033698" y="2667313"/>
                  <a:pt x="918898" y="2629620"/>
                  <a:pt x="617474" y="2654300"/>
                </a:cubicBezTo>
                <a:cubicBezTo>
                  <a:pt x="316050" y="2678980"/>
                  <a:pt x="231662" y="2628732"/>
                  <a:pt x="0" y="2654300"/>
                </a:cubicBezTo>
                <a:cubicBezTo>
                  <a:pt x="5358" y="2466959"/>
                  <a:pt x="-32288" y="2322113"/>
                  <a:pt x="0" y="1990725"/>
                </a:cubicBezTo>
                <a:cubicBezTo>
                  <a:pt x="32288" y="1659337"/>
                  <a:pt x="11975" y="1526749"/>
                  <a:pt x="0" y="1353693"/>
                </a:cubicBezTo>
                <a:cubicBezTo>
                  <a:pt x="-11975" y="1180637"/>
                  <a:pt x="24082" y="955681"/>
                  <a:pt x="0" y="637032"/>
                </a:cubicBezTo>
                <a:cubicBezTo>
                  <a:pt x="-24082" y="318383"/>
                  <a:pt x="20010" y="177923"/>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649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EB5CDE-02CD-D3EC-A650-56E19E84F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1" y="2921318"/>
            <a:ext cx="10686897" cy="3396932"/>
          </a:xfrm>
          <a:prstGeom prst="rect">
            <a:avLst/>
          </a:prstGeom>
        </p:spPr>
      </p:pic>
      <p:sp>
        <p:nvSpPr>
          <p:cNvPr id="5" name="Rectangle 4">
            <a:extLst>
              <a:ext uri="{FF2B5EF4-FFF2-40B4-BE49-F238E27FC236}">
                <a16:creationId xmlns:a16="http://schemas.microsoft.com/office/drawing/2014/main" id="{8DB59481-B8B8-251E-4142-E73B1044584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256B9F6E-8F91-7491-47ED-97E2E9EC0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DB53C61E-2A1A-DFBF-2F1C-AF072931C65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D1DD1F8F-227C-C09E-C041-D8EC039EA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495F7293-71FF-419B-7113-44CFBA8782A6}"/>
              </a:ext>
            </a:extLst>
          </p:cNvPr>
          <p:cNvSpPr>
            <a:spLocks noChangeArrowheads="1"/>
          </p:cNvSpPr>
          <p:nvPr/>
        </p:nvSpPr>
        <p:spPr bwMode="auto">
          <a:xfrm>
            <a:off x="241004" y="1073177"/>
            <a:ext cx="1335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tree:</a:t>
            </a:r>
            <a:endParaRPr kumimoji="0" lang="en-NZ" altLang="en-US" sz="14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AFE07804-5B2B-BB79-7C36-B5B69FC099F8}"/>
              </a:ext>
            </a:extLst>
          </p:cNvPr>
          <p:cNvSpPr/>
          <p:nvPr/>
        </p:nvSpPr>
        <p:spPr>
          <a:xfrm rot="16200000">
            <a:off x="6845300" y="1282700"/>
            <a:ext cx="3581400" cy="612140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 name="Rectangle 2">
            <a:extLst>
              <a:ext uri="{FF2B5EF4-FFF2-40B4-BE49-F238E27FC236}">
                <a16:creationId xmlns:a16="http://schemas.microsoft.com/office/drawing/2014/main" id="{80667499-4CDD-208D-22A3-6924F04DE37B}"/>
              </a:ext>
            </a:extLst>
          </p:cNvPr>
          <p:cNvSpPr/>
          <p:nvPr/>
        </p:nvSpPr>
        <p:spPr>
          <a:xfrm rot="16200000">
            <a:off x="3765990" y="53638"/>
            <a:ext cx="697618" cy="6121400"/>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2">
            <a:extLst>
              <a:ext uri="{FF2B5EF4-FFF2-40B4-BE49-F238E27FC236}">
                <a16:creationId xmlns:a16="http://schemas.microsoft.com/office/drawing/2014/main" id="{D573C141-7EFD-32FF-199B-E3E3BBF89E6A}"/>
              </a:ext>
            </a:extLst>
          </p:cNvPr>
          <p:cNvSpPr>
            <a:spLocks noChangeArrowheads="1"/>
          </p:cNvSpPr>
          <p:nvPr/>
        </p:nvSpPr>
        <p:spPr bwMode="auto">
          <a:xfrm>
            <a:off x="241004" y="1802256"/>
            <a:ext cx="112014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Nodes: </a:t>
            </a:r>
            <a:r>
              <a:rPr lang="en-NZ" sz="1800" dirty="0">
                <a:effectLst/>
                <a:latin typeface="Calibri" panose="020F0502020204030204" pitchFamily="34" charset="0"/>
                <a:ea typeface="Calibri" panose="020F0502020204030204" pitchFamily="34" charset="0"/>
              </a:rPr>
              <a:t>where two branches meet and represents a common ancestor of those species.</a:t>
            </a:r>
            <a:endParaRPr kumimoji="0" lang="en-NZ" altLang="en-US" sz="2000" b="0" i="0" u="none" strike="noStrike" cap="none" normalizeH="0" baseline="0" dirty="0">
              <a:ln>
                <a:noFill/>
              </a:ln>
              <a:solidFill>
                <a:schemeClr val="tx1"/>
              </a:solidFill>
              <a:effectLst/>
            </a:endParaRPr>
          </a:p>
        </p:txBody>
      </p:sp>
      <p:cxnSp>
        <p:nvCxnSpPr>
          <p:cNvPr id="13" name="Straight Arrow Connector 12">
            <a:extLst>
              <a:ext uri="{FF2B5EF4-FFF2-40B4-BE49-F238E27FC236}">
                <a16:creationId xmlns:a16="http://schemas.microsoft.com/office/drawing/2014/main" id="{93752638-1109-5873-49AC-2A412D05B862}"/>
              </a:ext>
            </a:extLst>
          </p:cNvPr>
          <p:cNvCxnSpPr>
            <a:cxnSpLocks/>
          </p:cNvCxnSpPr>
          <p:nvPr/>
        </p:nvCxnSpPr>
        <p:spPr>
          <a:xfrm>
            <a:off x="663253" y="4052747"/>
            <a:ext cx="490867" cy="1229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9D202D-18D4-3394-43E6-0656701BAE26}"/>
              </a:ext>
            </a:extLst>
          </p:cNvPr>
          <p:cNvCxnSpPr>
            <a:cxnSpLocks/>
          </p:cNvCxnSpPr>
          <p:nvPr/>
        </p:nvCxnSpPr>
        <p:spPr>
          <a:xfrm>
            <a:off x="845185" y="4343399"/>
            <a:ext cx="420089"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6CE6FC-489C-27FF-41FE-AE24475253F9}"/>
              </a:ext>
            </a:extLst>
          </p:cNvPr>
          <p:cNvCxnSpPr>
            <a:cxnSpLocks/>
          </p:cNvCxnSpPr>
          <p:nvPr/>
        </p:nvCxnSpPr>
        <p:spPr>
          <a:xfrm>
            <a:off x="679449" y="4213584"/>
            <a:ext cx="37465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0E073FD-04AE-4848-DDB1-1326413AAB2E}"/>
              </a:ext>
            </a:extLst>
          </p:cNvPr>
          <p:cNvCxnSpPr>
            <a:cxnSpLocks/>
          </p:cNvCxnSpPr>
          <p:nvPr/>
        </p:nvCxnSpPr>
        <p:spPr>
          <a:xfrm>
            <a:off x="923924" y="5127575"/>
            <a:ext cx="37465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FD7624-87BB-B947-7931-EE7AEDE5F5F7}"/>
              </a:ext>
            </a:extLst>
          </p:cNvPr>
          <p:cNvCxnSpPr>
            <a:cxnSpLocks/>
          </p:cNvCxnSpPr>
          <p:nvPr/>
        </p:nvCxnSpPr>
        <p:spPr>
          <a:xfrm>
            <a:off x="2628153" y="5394275"/>
            <a:ext cx="37465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CC2B09-96C9-5547-68FB-77B69A25C261}"/>
              </a:ext>
            </a:extLst>
          </p:cNvPr>
          <p:cNvCxnSpPr>
            <a:cxnSpLocks/>
          </p:cNvCxnSpPr>
          <p:nvPr/>
        </p:nvCxnSpPr>
        <p:spPr>
          <a:xfrm>
            <a:off x="3136153" y="5622875"/>
            <a:ext cx="37465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96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EB5CDE-02CD-D3EC-A650-56E19E84FF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1" y="2921318"/>
            <a:ext cx="10686897" cy="3396932"/>
          </a:xfrm>
          <a:prstGeom prst="rect">
            <a:avLst/>
          </a:prstGeom>
        </p:spPr>
      </p:pic>
      <p:sp>
        <p:nvSpPr>
          <p:cNvPr id="5" name="Rectangle 4">
            <a:extLst>
              <a:ext uri="{FF2B5EF4-FFF2-40B4-BE49-F238E27FC236}">
                <a16:creationId xmlns:a16="http://schemas.microsoft.com/office/drawing/2014/main" id="{8DB59481-B8B8-251E-4142-E73B1044584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256B9F6E-8F91-7491-47ED-97E2E9EC0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DB53C61E-2A1A-DFBF-2F1C-AF072931C65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D1DD1F8F-227C-C09E-C041-D8EC039EA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495F7293-71FF-419B-7113-44CFBA8782A6}"/>
              </a:ext>
            </a:extLst>
          </p:cNvPr>
          <p:cNvSpPr>
            <a:spLocks noChangeArrowheads="1"/>
          </p:cNvSpPr>
          <p:nvPr/>
        </p:nvSpPr>
        <p:spPr bwMode="auto">
          <a:xfrm>
            <a:off x="241004" y="1073177"/>
            <a:ext cx="13353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tree:</a:t>
            </a:r>
            <a:endParaRPr kumimoji="0" lang="en-NZ" altLang="en-US" sz="1400" b="0" i="0" u="none" strike="noStrike" cap="none" normalizeH="0" baseline="0" dirty="0">
              <a:ln>
                <a:noFill/>
              </a:ln>
              <a:solidFill>
                <a:schemeClr val="tx1"/>
              </a:solidFill>
              <a:effectLst/>
            </a:endParaRPr>
          </a:p>
        </p:txBody>
      </p:sp>
      <p:sp>
        <p:nvSpPr>
          <p:cNvPr id="2" name="Rectangle 1">
            <a:extLst>
              <a:ext uri="{FF2B5EF4-FFF2-40B4-BE49-F238E27FC236}">
                <a16:creationId xmlns:a16="http://schemas.microsoft.com/office/drawing/2014/main" id="{AFE07804-5B2B-BB79-7C36-B5B69FC099F8}"/>
              </a:ext>
            </a:extLst>
          </p:cNvPr>
          <p:cNvSpPr/>
          <p:nvPr/>
        </p:nvSpPr>
        <p:spPr>
          <a:xfrm rot="16200000">
            <a:off x="4780003" y="-598450"/>
            <a:ext cx="2889250" cy="10944149"/>
          </a:xfrm>
          <a:prstGeom prst="rect">
            <a:avLst/>
          </a:prstGeom>
          <a:solidFill>
            <a:srgbClr val="FFFFF3">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0" name="Rectangle 2">
            <a:extLst>
              <a:ext uri="{FF2B5EF4-FFF2-40B4-BE49-F238E27FC236}">
                <a16:creationId xmlns:a16="http://schemas.microsoft.com/office/drawing/2014/main" id="{D573C141-7EFD-32FF-199B-E3E3BBF89E6A}"/>
              </a:ext>
            </a:extLst>
          </p:cNvPr>
          <p:cNvSpPr>
            <a:spLocks noChangeArrowheads="1"/>
          </p:cNvSpPr>
          <p:nvPr/>
        </p:nvSpPr>
        <p:spPr bwMode="auto">
          <a:xfrm>
            <a:off x="241004" y="1659720"/>
            <a:ext cx="112014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Scale bar: </a:t>
            </a:r>
            <a:r>
              <a:rPr lang="en-NZ" sz="1800" dirty="0">
                <a:effectLst/>
                <a:latin typeface="Calibri" panose="020F0502020204030204" pitchFamily="34" charset="0"/>
                <a:ea typeface="Calibri" panose="020F0502020204030204" pitchFamily="34" charset="0"/>
              </a:rPr>
              <a:t> The scale bar (e.g., 0.10) represents genetic distance. It shows the number of nucleotide differences per sequence length. For example, a distance of 0.1 means that, on average, 10% of nucleotides differ between the species.</a:t>
            </a:r>
            <a:endParaRPr kumimoji="0" lang="en-NZ" altLang="en-US" sz="2000" b="0" i="0" u="none" strike="noStrike" cap="none" normalizeH="0" baseline="0" dirty="0">
              <a:ln>
                <a:noFill/>
              </a:ln>
              <a:solidFill>
                <a:schemeClr val="tx1"/>
              </a:solidFill>
              <a:effectLst/>
            </a:endParaRPr>
          </a:p>
        </p:txBody>
      </p:sp>
      <p:sp>
        <p:nvSpPr>
          <p:cNvPr id="4" name="Rectangle 3">
            <a:extLst>
              <a:ext uri="{FF2B5EF4-FFF2-40B4-BE49-F238E27FC236}">
                <a16:creationId xmlns:a16="http://schemas.microsoft.com/office/drawing/2014/main" id="{C09989A0-5A62-29FD-B136-1D4140FC5FA2}"/>
              </a:ext>
            </a:extLst>
          </p:cNvPr>
          <p:cNvSpPr/>
          <p:nvPr/>
        </p:nvSpPr>
        <p:spPr>
          <a:xfrm>
            <a:off x="1091904" y="2921318"/>
            <a:ext cx="5778795" cy="507680"/>
          </a:xfrm>
          <a:custGeom>
            <a:avLst/>
            <a:gdLst>
              <a:gd name="connsiteX0" fmla="*/ 0 w 5778795"/>
              <a:gd name="connsiteY0" fmla="*/ 0 h 507680"/>
              <a:gd name="connsiteX1" fmla="*/ 699876 w 5778795"/>
              <a:gd name="connsiteY1" fmla="*/ 0 h 507680"/>
              <a:gd name="connsiteX2" fmla="*/ 1457541 w 5778795"/>
              <a:gd name="connsiteY2" fmla="*/ 0 h 507680"/>
              <a:gd name="connsiteX3" fmla="*/ 1926265 w 5778795"/>
              <a:gd name="connsiteY3" fmla="*/ 0 h 507680"/>
              <a:gd name="connsiteX4" fmla="*/ 2683929 w 5778795"/>
              <a:gd name="connsiteY4" fmla="*/ 0 h 507680"/>
              <a:gd name="connsiteX5" fmla="*/ 3441593 w 5778795"/>
              <a:gd name="connsiteY5" fmla="*/ 0 h 507680"/>
              <a:gd name="connsiteX6" fmla="*/ 4141470 w 5778795"/>
              <a:gd name="connsiteY6" fmla="*/ 0 h 507680"/>
              <a:gd name="connsiteX7" fmla="*/ 4783558 w 5778795"/>
              <a:gd name="connsiteY7" fmla="*/ 0 h 507680"/>
              <a:gd name="connsiteX8" fmla="*/ 5778795 w 5778795"/>
              <a:gd name="connsiteY8" fmla="*/ 0 h 507680"/>
              <a:gd name="connsiteX9" fmla="*/ 5778795 w 5778795"/>
              <a:gd name="connsiteY9" fmla="*/ 507680 h 507680"/>
              <a:gd name="connsiteX10" fmla="*/ 5252283 w 5778795"/>
              <a:gd name="connsiteY10" fmla="*/ 507680 h 507680"/>
              <a:gd name="connsiteX11" fmla="*/ 4610194 w 5778795"/>
              <a:gd name="connsiteY11" fmla="*/ 507680 h 507680"/>
              <a:gd name="connsiteX12" fmla="*/ 4025894 w 5778795"/>
              <a:gd name="connsiteY12" fmla="*/ 507680 h 507680"/>
              <a:gd name="connsiteX13" fmla="*/ 3557169 w 5778795"/>
              <a:gd name="connsiteY13" fmla="*/ 507680 h 507680"/>
              <a:gd name="connsiteX14" fmla="*/ 2972869 w 5778795"/>
              <a:gd name="connsiteY14" fmla="*/ 507680 h 507680"/>
              <a:gd name="connsiteX15" fmla="*/ 2446357 w 5778795"/>
              <a:gd name="connsiteY15" fmla="*/ 507680 h 507680"/>
              <a:gd name="connsiteX16" fmla="*/ 1977632 w 5778795"/>
              <a:gd name="connsiteY16" fmla="*/ 507680 h 507680"/>
              <a:gd name="connsiteX17" fmla="*/ 1335544 w 5778795"/>
              <a:gd name="connsiteY17" fmla="*/ 507680 h 507680"/>
              <a:gd name="connsiteX18" fmla="*/ 809031 w 5778795"/>
              <a:gd name="connsiteY18" fmla="*/ 507680 h 507680"/>
              <a:gd name="connsiteX19" fmla="*/ 0 w 5778795"/>
              <a:gd name="connsiteY19" fmla="*/ 507680 h 507680"/>
              <a:gd name="connsiteX20" fmla="*/ 0 w 5778795"/>
              <a:gd name="connsiteY20" fmla="*/ 0 h 50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8795" h="507680" extrusionOk="0">
                <a:moveTo>
                  <a:pt x="0" y="0"/>
                </a:moveTo>
                <a:cubicBezTo>
                  <a:pt x="338420" y="14065"/>
                  <a:pt x="428380" y="-1532"/>
                  <a:pt x="699876" y="0"/>
                </a:cubicBezTo>
                <a:cubicBezTo>
                  <a:pt x="971372" y="1532"/>
                  <a:pt x="1266422" y="14864"/>
                  <a:pt x="1457541" y="0"/>
                </a:cubicBezTo>
                <a:cubicBezTo>
                  <a:pt x="1648660" y="-14864"/>
                  <a:pt x="1787391" y="-3379"/>
                  <a:pt x="1926265" y="0"/>
                </a:cubicBezTo>
                <a:cubicBezTo>
                  <a:pt x="2065139" y="3379"/>
                  <a:pt x="2450487" y="-19088"/>
                  <a:pt x="2683929" y="0"/>
                </a:cubicBezTo>
                <a:cubicBezTo>
                  <a:pt x="2917371" y="19088"/>
                  <a:pt x="3160782" y="26028"/>
                  <a:pt x="3441593" y="0"/>
                </a:cubicBezTo>
                <a:cubicBezTo>
                  <a:pt x="3722404" y="-26028"/>
                  <a:pt x="3822901" y="5048"/>
                  <a:pt x="4141470" y="0"/>
                </a:cubicBezTo>
                <a:cubicBezTo>
                  <a:pt x="4460039" y="-5048"/>
                  <a:pt x="4544112" y="25693"/>
                  <a:pt x="4783558" y="0"/>
                </a:cubicBezTo>
                <a:cubicBezTo>
                  <a:pt x="5023004" y="-25693"/>
                  <a:pt x="5518331" y="32185"/>
                  <a:pt x="5778795" y="0"/>
                </a:cubicBezTo>
                <a:cubicBezTo>
                  <a:pt x="5758127" y="165563"/>
                  <a:pt x="5784610" y="397131"/>
                  <a:pt x="5778795" y="507680"/>
                </a:cubicBezTo>
                <a:cubicBezTo>
                  <a:pt x="5629570" y="520247"/>
                  <a:pt x="5369832" y="491693"/>
                  <a:pt x="5252283" y="507680"/>
                </a:cubicBezTo>
                <a:cubicBezTo>
                  <a:pt x="5134734" y="523667"/>
                  <a:pt x="4907473" y="487745"/>
                  <a:pt x="4610194" y="507680"/>
                </a:cubicBezTo>
                <a:cubicBezTo>
                  <a:pt x="4312915" y="527615"/>
                  <a:pt x="4311215" y="523038"/>
                  <a:pt x="4025894" y="507680"/>
                </a:cubicBezTo>
                <a:cubicBezTo>
                  <a:pt x="3740573" y="492322"/>
                  <a:pt x="3740762" y="512485"/>
                  <a:pt x="3557169" y="507680"/>
                </a:cubicBezTo>
                <a:cubicBezTo>
                  <a:pt x="3373576" y="502875"/>
                  <a:pt x="3154093" y="512771"/>
                  <a:pt x="2972869" y="507680"/>
                </a:cubicBezTo>
                <a:cubicBezTo>
                  <a:pt x="2791645" y="502589"/>
                  <a:pt x="2644112" y="514381"/>
                  <a:pt x="2446357" y="507680"/>
                </a:cubicBezTo>
                <a:cubicBezTo>
                  <a:pt x="2248602" y="500979"/>
                  <a:pt x="2122394" y="495942"/>
                  <a:pt x="1977632" y="507680"/>
                </a:cubicBezTo>
                <a:cubicBezTo>
                  <a:pt x="1832870" y="519418"/>
                  <a:pt x="1610760" y="486409"/>
                  <a:pt x="1335544" y="507680"/>
                </a:cubicBezTo>
                <a:cubicBezTo>
                  <a:pt x="1060328" y="528951"/>
                  <a:pt x="915797" y="482942"/>
                  <a:pt x="809031" y="507680"/>
                </a:cubicBezTo>
                <a:cubicBezTo>
                  <a:pt x="702265" y="532418"/>
                  <a:pt x="184607" y="513248"/>
                  <a:pt x="0" y="507680"/>
                </a:cubicBezTo>
                <a:cubicBezTo>
                  <a:pt x="-14168" y="284881"/>
                  <a:pt x="16543" y="134371"/>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71366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2F891-EA3D-0879-ADB7-40DA6371FE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51" y="2921318"/>
            <a:ext cx="10686897" cy="3396932"/>
          </a:xfrm>
          <a:prstGeom prst="rect">
            <a:avLst/>
          </a:prstGeom>
        </p:spPr>
      </p:pic>
      <p:sp>
        <p:nvSpPr>
          <p:cNvPr id="5" name="Rectangle 4">
            <a:extLst>
              <a:ext uri="{FF2B5EF4-FFF2-40B4-BE49-F238E27FC236}">
                <a16:creationId xmlns:a16="http://schemas.microsoft.com/office/drawing/2014/main" id="{8DB59481-B8B8-251E-4142-E73B1044584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256B9F6E-8F91-7491-47ED-97E2E9EC0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DB53C61E-2A1A-DFBF-2F1C-AF072931C65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D1DD1F8F-227C-C09E-C041-D8EC039EA0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495F7293-71FF-419B-7113-44CFBA8782A6}"/>
              </a:ext>
            </a:extLst>
          </p:cNvPr>
          <p:cNvSpPr>
            <a:spLocks noChangeArrowheads="1"/>
          </p:cNvSpPr>
          <p:nvPr/>
        </p:nvSpPr>
        <p:spPr bwMode="auto">
          <a:xfrm>
            <a:off x="342604" y="904974"/>
            <a:ext cx="953754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tree:</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2400" dirty="0">
                <a:latin typeface="Calibri" panose="020F0502020204030204" pitchFamily="34" charset="0"/>
                <a:cs typeface="Calibri" panose="020F0502020204030204" pitchFamily="34" charset="0"/>
              </a:rPr>
              <a:t>Interestingly, the kiwis group closer to the elephant bird than to the moa.</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sz="24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2400" dirty="0">
                <a:latin typeface="Calibri" panose="020F0502020204030204" pitchFamily="34" charset="0"/>
                <a:cs typeface="Calibri" panose="020F0502020204030204" pitchFamily="34" charset="0"/>
              </a:rPr>
              <a:t>How can this be?</a:t>
            </a:r>
          </a:p>
        </p:txBody>
      </p:sp>
      <p:sp>
        <p:nvSpPr>
          <p:cNvPr id="2" name="Rectangle 1">
            <a:extLst>
              <a:ext uri="{FF2B5EF4-FFF2-40B4-BE49-F238E27FC236}">
                <a16:creationId xmlns:a16="http://schemas.microsoft.com/office/drawing/2014/main" id="{DBD26588-3B52-0940-1027-CF0ECB93CAB1}"/>
              </a:ext>
            </a:extLst>
          </p:cNvPr>
          <p:cNvSpPr/>
          <p:nvPr/>
        </p:nvSpPr>
        <p:spPr>
          <a:xfrm>
            <a:off x="5391025" y="4632484"/>
            <a:ext cx="5086475" cy="1463516"/>
          </a:xfrm>
          <a:custGeom>
            <a:avLst/>
            <a:gdLst>
              <a:gd name="connsiteX0" fmla="*/ 0 w 5086475"/>
              <a:gd name="connsiteY0" fmla="*/ 0 h 1463516"/>
              <a:gd name="connsiteX1" fmla="*/ 686674 w 5086475"/>
              <a:gd name="connsiteY1" fmla="*/ 0 h 1463516"/>
              <a:gd name="connsiteX2" fmla="*/ 1424213 w 5086475"/>
              <a:gd name="connsiteY2" fmla="*/ 0 h 1463516"/>
              <a:gd name="connsiteX3" fmla="*/ 1907428 w 5086475"/>
              <a:gd name="connsiteY3" fmla="*/ 0 h 1463516"/>
              <a:gd name="connsiteX4" fmla="*/ 2644967 w 5086475"/>
              <a:gd name="connsiteY4" fmla="*/ 0 h 1463516"/>
              <a:gd name="connsiteX5" fmla="*/ 3382506 w 5086475"/>
              <a:gd name="connsiteY5" fmla="*/ 0 h 1463516"/>
              <a:gd name="connsiteX6" fmla="*/ 4069180 w 5086475"/>
              <a:gd name="connsiteY6" fmla="*/ 0 h 1463516"/>
              <a:gd name="connsiteX7" fmla="*/ 5086475 w 5086475"/>
              <a:gd name="connsiteY7" fmla="*/ 0 h 1463516"/>
              <a:gd name="connsiteX8" fmla="*/ 5086475 w 5086475"/>
              <a:gd name="connsiteY8" fmla="*/ 443933 h 1463516"/>
              <a:gd name="connsiteX9" fmla="*/ 5086475 w 5086475"/>
              <a:gd name="connsiteY9" fmla="*/ 917137 h 1463516"/>
              <a:gd name="connsiteX10" fmla="*/ 5086475 w 5086475"/>
              <a:gd name="connsiteY10" fmla="*/ 1463516 h 1463516"/>
              <a:gd name="connsiteX11" fmla="*/ 4603260 w 5086475"/>
              <a:gd name="connsiteY11" fmla="*/ 1463516 h 1463516"/>
              <a:gd name="connsiteX12" fmla="*/ 4018315 w 5086475"/>
              <a:gd name="connsiteY12" fmla="*/ 1463516 h 1463516"/>
              <a:gd name="connsiteX13" fmla="*/ 3535100 w 5086475"/>
              <a:gd name="connsiteY13" fmla="*/ 1463516 h 1463516"/>
              <a:gd name="connsiteX14" fmla="*/ 2950156 w 5086475"/>
              <a:gd name="connsiteY14" fmla="*/ 1463516 h 1463516"/>
              <a:gd name="connsiteX15" fmla="*/ 2416076 w 5086475"/>
              <a:gd name="connsiteY15" fmla="*/ 1463516 h 1463516"/>
              <a:gd name="connsiteX16" fmla="*/ 1932861 w 5086475"/>
              <a:gd name="connsiteY16" fmla="*/ 1463516 h 1463516"/>
              <a:gd name="connsiteX17" fmla="*/ 1297051 w 5086475"/>
              <a:gd name="connsiteY17" fmla="*/ 1463516 h 1463516"/>
              <a:gd name="connsiteX18" fmla="*/ 762971 w 5086475"/>
              <a:gd name="connsiteY18" fmla="*/ 1463516 h 1463516"/>
              <a:gd name="connsiteX19" fmla="*/ 0 w 5086475"/>
              <a:gd name="connsiteY19" fmla="*/ 1463516 h 1463516"/>
              <a:gd name="connsiteX20" fmla="*/ 0 w 5086475"/>
              <a:gd name="connsiteY20" fmla="*/ 961042 h 1463516"/>
              <a:gd name="connsiteX21" fmla="*/ 0 w 5086475"/>
              <a:gd name="connsiteY21" fmla="*/ 443933 h 1463516"/>
              <a:gd name="connsiteX22" fmla="*/ 0 w 5086475"/>
              <a:gd name="connsiteY22" fmla="*/ 0 h 146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86475" h="1463516" extrusionOk="0">
                <a:moveTo>
                  <a:pt x="0" y="0"/>
                </a:moveTo>
                <a:cubicBezTo>
                  <a:pt x="206180" y="-33019"/>
                  <a:pt x="494144" y="-27702"/>
                  <a:pt x="686674" y="0"/>
                </a:cubicBezTo>
                <a:cubicBezTo>
                  <a:pt x="879204" y="27702"/>
                  <a:pt x="1162064" y="33879"/>
                  <a:pt x="1424213" y="0"/>
                </a:cubicBezTo>
                <a:cubicBezTo>
                  <a:pt x="1686362" y="-33879"/>
                  <a:pt x="1713361" y="8324"/>
                  <a:pt x="1907428" y="0"/>
                </a:cubicBezTo>
                <a:cubicBezTo>
                  <a:pt x="2101496" y="-8324"/>
                  <a:pt x="2471935" y="-2957"/>
                  <a:pt x="2644967" y="0"/>
                </a:cubicBezTo>
                <a:cubicBezTo>
                  <a:pt x="2817999" y="2957"/>
                  <a:pt x="3036746" y="-35048"/>
                  <a:pt x="3382506" y="0"/>
                </a:cubicBezTo>
                <a:cubicBezTo>
                  <a:pt x="3728266" y="35048"/>
                  <a:pt x="3930387" y="27204"/>
                  <a:pt x="4069180" y="0"/>
                </a:cubicBezTo>
                <a:cubicBezTo>
                  <a:pt x="4207973" y="-27204"/>
                  <a:pt x="4763966" y="48077"/>
                  <a:pt x="5086475" y="0"/>
                </a:cubicBezTo>
                <a:cubicBezTo>
                  <a:pt x="5078096" y="100023"/>
                  <a:pt x="5081460" y="270777"/>
                  <a:pt x="5086475" y="443933"/>
                </a:cubicBezTo>
                <a:cubicBezTo>
                  <a:pt x="5091490" y="617089"/>
                  <a:pt x="5084986" y="819899"/>
                  <a:pt x="5086475" y="917137"/>
                </a:cubicBezTo>
                <a:cubicBezTo>
                  <a:pt x="5087964" y="1014375"/>
                  <a:pt x="5112144" y="1268562"/>
                  <a:pt x="5086475" y="1463516"/>
                </a:cubicBezTo>
                <a:cubicBezTo>
                  <a:pt x="4971059" y="1442333"/>
                  <a:pt x="4763831" y="1454556"/>
                  <a:pt x="4603260" y="1463516"/>
                </a:cubicBezTo>
                <a:cubicBezTo>
                  <a:pt x="4442689" y="1472476"/>
                  <a:pt x="4140191" y="1443669"/>
                  <a:pt x="4018315" y="1463516"/>
                </a:cubicBezTo>
                <a:cubicBezTo>
                  <a:pt x="3896440" y="1483363"/>
                  <a:pt x="3645785" y="1475419"/>
                  <a:pt x="3535100" y="1463516"/>
                </a:cubicBezTo>
                <a:cubicBezTo>
                  <a:pt x="3424416" y="1451613"/>
                  <a:pt x="3114898" y="1454092"/>
                  <a:pt x="2950156" y="1463516"/>
                </a:cubicBezTo>
                <a:cubicBezTo>
                  <a:pt x="2785414" y="1472940"/>
                  <a:pt x="2545364" y="1438202"/>
                  <a:pt x="2416076" y="1463516"/>
                </a:cubicBezTo>
                <a:cubicBezTo>
                  <a:pt x="2286788" y="1488830"/>
                  <a:pt x="2168228" y="1480900"/>
                  <a:pt x="1932861" y="1463516"/>
                </a:cubicBezTo>
                <a:cubicBezTo>
                  <a:pt x="1697494" y="1446132"/>
                  <a:pt x="1487161" y="1486009"/>
                  <a:pt x="1297051" y="1463516"/>
                </a:cubicBezTo>
                <a:cubicBezTo>
                  <a:pt x="1106941" y="1441024"/>
                  <a:pt x="1013491" y="1455452"/>
                  <a:pt x="762971" y="1463516"/>
                </a:cubicBezTo>
                <a:cubicBezTo>
                  <a:pt x="512451" y="1471580"/>
                  <a:pt x="206040" y="1476136"/>
                  <a:pt x="0" y="1463516"/>
                </a:cubicBezTo>
                <a:cubicBezTo>
                  <a:pt x="-20292" y="1268996"/>
                  <a:pt x="6840" y="1074792"/>
                  <a:pt x="0" y="961042"/>
                </a:cubicBezTo>
                <a:cubicBezTo>
                  <a:pt x="-6840" y="847292"/>
                  <a:pt x="7045" y="701629"/>
                  <a:pt x="0" y="443933"/>
                </a:cubicBezTo>
                <a:cubicBezTo>
                  <a:pt x="-7045" y="186237"/>
                  <a:pt x="-11820" y="214506"/>
                  <a:pt x="0" y="0"/>
                </a:cubicBezTo>
                <a:close/>
              </a:path>
            </a:pathLst>
          </a:custGeom>
          <a:noFill/>
          <a:ln w="28575">
            <a:solidFill>
              <a:schemeClr val="accent5"/>
            </a:solidFill>
            <a:extLst>
              <a:ext uri="{C807C97D-BFC1-408E-A445-0C87EB9F89A2}">
                <ask:lineSketchStyleProps xmlns:ask="http://schemas.microsoft.com/office/drawing/2018/sketchyshapes" sd="4232675749">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27793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Effect transition="in" filter="fade">
                                      <p:cBhvr>
                                        <p:cTn id="1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irds animal">
            <a:extLst>
              <a:ext uri="{FF2B5EF4-FFF2-40B4-BE49-F238E27FC236}">
                <a16:creationId xmlns:a16="http://schemas.microsoft.com/office/drawing/2014/main" id="{2C6C2C75-FBD5-579E-82F1-9E70F43A3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49" b="26592"/>
          <a:stretch/>
        </p:blipFill>
        <p:spPr bwMode="auto">
          <a:xfrm>
            <a:off x="3594783" y="3501186"/>
            <a:ext cx="1129386" cy="9878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Bird">
            <a:extLst>
              <a:ext uri="{FF2B5EF4-FFF2-40B4-BE49-F238E27FC236}">
                <a16:creationId xmlns:a16="http://schemas.microsoft.com/office/drawing/2014/main" id="{482FCB52-3B97-C5F2-7366-7393C468B4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005" b="34201"/>
          <a:stretch/>
        </p:blipFill>
        <p:spPr bwMode="auto">
          <a:xfrm>
            <a:off x="3234330" y="5150812"/>
            <a:ext cx="1235177" cy="987858"/>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Cone outline">
            <a:extLst>
              <a:ext uri="{FF2B5EF4-FFF2-40B4-BE49-F238E27FC236}">
                <a16:creationId xmlns:a16="http://schemas.microsoft.com/office/drawing/2014/main" id="{F7F27394-0381-42A1-5706-6B572598A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707622" y="3016393"/>
            <a:ext cx="2135657" cy="2135657"/>
          </a:xfrm>
          <a:prstGeom prst="rect">
            <a:avLst/>
          </a:prstGeom>
        </p:spPr>
      </p:pic>
      <p:pic>
        <p:nvPicPr>
          <p:cNvPr id="52" name="Graphic 51" descr="Cone outline">
            <a:extLst>
              <a:ext uri="{FF2B5EF4-FFF2-40B4-BE49-F238E27FC236}">
                <a16:creationId xmlns:a16="http://schemas.microsoft.com/office/drawing/2014/main" id="{6E472775-AF73-94A6-B979-0D183F5FA8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570360" y="4907149"/>
            <a:ext cx="2135657" cy="2135657"/>
          </a:xfrm>
          <a:prstGeom prst="rect">
            <a:avLst/>
          </a:prstGeom>
        </p:spPr>
      </p:pic>
      <p:sp>
        <p:nvSpPr>
          <p:cNvPr id="4" name="Rectangle 3">
            <a:extLst>
              <a:ext uri="{FF2B5EF4-FFF2-40B4-BE49-F238E27FC236}">
                <a16:creationId xmlns:a16="http://schemas.microsoft.com/office/drawing/2014/main" id="{7FA83FF8-2B68-6259-BDDE-52ED2807467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8C9C860B-6447-82BB-0C37-D58488DDD6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B2351032-C835-C7AE-8E3C-F12C63524336}"/>
              </a:ext>
            </a:extLst>
          </p:cNvPr>
          <p:cNvPicPr>
            <a:picLocks noChangeAspect="1" noChangeArrowheads="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82B382F0-407E-0523-81AD-51EE2A71A8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2B865B-AA9A-6432-D284-1697DEEE54FF}"/>
              </a:ext>
            </a:extLst>
          </p:cNvPr>
          <p:cNvSpPr txBox="1"/>
          <p:nvPr/>
        </p:nvSpPr>
        <p:spPr>
          <a:xfrm>
            <a:off x="241494" y="927371"/>
            <a:ext cx="11861412" cy="2308324"/>
          </a:xfrm>
          <a:prstGeom prst="rect">
            <a:avLst/>
          </a:prstGeom>
          <a:noFill/>
        </p:spPr>
        <p:txBody>
          <a:bodyPr wrap="square" rtlCol="0">
            <a:spAutoFit/>
          </a:bodyPr>
          <a:lstStyle/>
          <a:p>
            <a:r>
              <a:rPr lang="en-NZ" sz="2400" b="1" dirty="0"/>
              <a:t>What is evolution? </a:t>
            </a:r>
            <a:br>
              <a:rPr lang="en-NZ" sz="2400" b="1" dirty="0"/>
            </a:br>
            <a:r>
              <a:rPr lang="en-NZ" sz="2400" i="1" dirty="0"/>
              <a:t>A </a:t>
            </a:r>
            <a:r>
              <a:rPr lang="en-NZ" sz="2400" b="1" i="1" dirty="0"/>
              <a:t>change</a:t>
            </a:r>
            <a:r>
              <a:rPr lang="en-NZ" sz="2400" i="1" dirty="0"/>
              <a:t> in the </a:t>
            </a:r>
            <a:r>
              <a:rPr lang="en-NZ" sz="2400" b="1" i="1" dirty="0"/>
              <a:t>heritable traits </a:t>
            </a:r>
            <a:r>
              <a:rPr lang="en-NZ" sz="2400" i="1" dirty="0"/>
              <a:t>across </a:t>
            </a:r>
            <a:r>
              <a:rPr lang="en-NZ" sz="2400" b="1" i="1" dirty="0"/>
              <a:t>generations (time).</a:t>
            </a:r>
          </a:p>
          <a:p>
            <a:endParaRPr lang="en-NZ" sz="2400" dirty="0"/>
          </a:p>
          <a:p>
            <a:r>
              <a:rPr lang="en-NZ" sz="2400" dirty="0"/>
              <a:t>Changes are introduced, for example, by </a:t>
            </a:r>
            <a:r>
              <a:rPr lang="en-NZ" sz="2400" b="1" dirty="0"/>
              <a:t>mutation</a:t>
            </a:r>
            <a:r>
              <a:rPr lang="en-NZ" sz="2400" dirty="0"/>
              <a:t> (errors in the genetic code) – and mutations can accumulate over time.</a:t>
            </a:r>
          </a:p>
          <a:p>
            <a:endParaRPr lang="en-NZ" sz="2400" dirty="0"/>
          </a:p>
        </p:txBody>
      </p:sp>
      <p:pic>
        <p:nvPicPr>
          <p:cNvPr id="45" name="Graphic 44" descr="Cone outline">
            <a:extLst>
              <a:ext uri="{FF2B5EF4-FFF2-40B4-BE49-F238E27FC236}">
                <a16:creationId xmlns:a16="http://schemas.microsoft.com/office/drawing/2014/main" id="{983BA7BD-15BD-207B-2D3F-E93AA02357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302864" y="3016393"/>
            <a:ext cx="2135657" cy="2135657"/>
          </a:xfrm>
          <a:prstGeom prst="rect">
            <a:avLst/>
          </a:prstGeom>
        </p:spPr>
      </p:pic>
      <p:pic>
        <p:nvPicPr>
          <p:cNvPr id="51" name="Graphic 50" descr="Cone outline">
            <a:extLst>
              <a:ext uri="{FF2B5EF4-FFF2-40B4-BE49-F238E27FC236}">
                <a16:creationId xmlns:a16="http://schemas.microsoft.com/office/drawing/2014/main" id="{31977C7C-F09E-1A01-263B-446BE037E5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093314" y="4881850"/>
            <a:ext cx="2135657" cy="2135657"/>
          </a:xfrm>
          <a:prstGeom prst="rect">
            <a:avLst/>
          </a:prstGeom>
        </p:spPr>
      </p:pic>
      <p:pic>
        <p:nvPicPr>
          <p:cNvPr id="63" name="Graphic 62" descr="DNA with solid fill">
            <a:extLst>
              <a:ext uri="{FF2B5EF4-FFF2-40B4-BE49-F238E27FC236}">
                <a16:creationId xmlns:a16="http://schemas.microsoft.com/office/drawing/2014/main" id="{0B280411-5484-F3FF-9912-5E7926832A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826511" y="3466632"/>
            <a:ext cx="1235177" cy="1235177"/>
          </a:xfrm>
          <a:prstGeom prst="rect">
            <a:avLst/>
          </a:prstGeom>
        </p:spPr>
      </p:pic>
      <p:pic>
        <p:nvPicPr>
          <p:cNvPr id="5120" name="Graphic 5119" descr="DNA with solid fill">
            <a:extLst>
              <a:ext uri="{FF2B5EF4-FFF2-40B4-BE49-F238E27FC236}">
                <a16:creationId xmlns:a16="http://schemas.microsoft.com/office/drawing/2014/main" id="{76331F5E-C1DA-B449-70E4-A044D6CF73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724810" y="5380092"/>
            <a:ext cx="1235177" cy="1235177"/>
          </a:xfrm>
          <a:prstGeom prst="rect">
            <a:avLst/>
          </a:prstGeom>
        </p:spPr>
      </p:pic>
      <p:pic>
        <p:nvPicPr>
          <p:cNvPr id="5132" name="Picture 8" descr="Birds animal">
            <a:extLst>
              <a:ext uri="{FF2B5EF4-FFF2-40B4-BE49-F238E27FC236}">
                <a16:creationId xmlns:a16="http://schemas.microsoft.com/office/drawing/2014/main" id="{482DB427-C359-D6BF-600C-2B0702D5A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 y="3687849"/>
            <a:ext cx="1915409" cy="139106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8" descr="Birds animal">
            <a:extLst>
              <a:ext uri="{FF2B5EF4-FFF2-40B4-BE49-F238E27FC236}">
                <a16:creationId xmlns:a16="http://schemas.microsoft.com/office/drawing/2014/main" id="{C6534355-5E1C-FE13-A03B-FD95F6B3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7" y="5316592"/>
            <a:ext cx="1815405" cy="1318438"/>
          </a:xfrm>
          <a:prstGeom prst="rect">
            <a:avLst/>
          </a:prstGeom>
          <a:noFill/>
          <a:extLst>
            <a:ext uri="{909E8E84-426E-40DD-AFC4-6F175D3DCCD1}">
              <a14:hiddenFill xmlns:a14="http://schemas.microsoft.com/office/drawing/2010/main">
                <a:solidFill>
                  <a:srgbClr val="FFFFFF"/>
                </a:solidFill>
              </a14:hiddenFill>
            </a:ext>
          </a:extLst>
        </p:spPr>
      </p:pic>
      <p:sp>
        <p:nvSpPr>
          <p:cNvPr id="5137" name="Right Brace 5136">
            <a:extLst>
              <a:ext uri="{FF2B5EF4-FFF2-40B4-BE49-F238E27FC236}">
                <a16:creationId xmlns:a16="http://schemas.microsoft.com/office/drawing/2014/main" id="{38734AFB-948C-D48D-2707-3F4FCFD5CBD7}"/>
              </a:ext>
            </a:extLst>
          </p:cNvPr>
          <p:cNvSpPr/>
          <p:nvPr/>
        </p:nvSpPr>
        <p:spPr>
          <a:xfrm>
            <a:off x="2193674" y="3909399"/>
            <a:ext cx="854304" cy="2386338"/>
          </a:xfrm>
          <a:custGeom>
            <a:avLst/>
            <a:gdLst>
              <a:gd name="connsiteX0" fmla="*/ 0 w 854304"/>
              <a:gd name="connsiteY0" fmla="*/ 0 h 2386338"/>
              <a:gd name="connsiteX1" fmla="*/ 427152 w 854304"/>
              <a:gd name="connsiteY1" fmla="*/ 9 h 2386338"/>
              <a:gd name="connsiteX2" fmla="*/ 427152 w 854304"/>
              <a:gd name="connsiteY2" fmla="*/ 1193160 h 2386338"/>
              <a:gd name="connsiteX3" fmla="*/ 854304 w 854304"/>
              <a:gd name="connsiteY3" fmla="*/ 1193169 h 2386338"/>
              <a:gd name="connsiteX4" fmla="*/ 427152 w 854304"/>
              <a:gd name="connsiteY4" fmla="*/ 1193178 h 2386338"/>
              <a:gd name="connsiteX5" fmla="*/ 427152 w 854304"/>
              <a:gd name="connsiteY5" fmla="*/ 2386329 h 2386338"/>
              <a:gd name="connsiteX6" fmla="*/ 0 w 854304"/>
              <a:gd name="connsiteY6" fmla="*/ 2386338 h 2386338"/>
              <a:gd name="connsiteX7" fmla="*/ 0 w 854304"/>
              <a:gd name="connsiteY7" fmla="*/ 0 h 2386338"/>
              <a:gd name="connsiteX0" fmla="*/ 0 w 854304"/>
              <a:gd name="connsiteY0" fmla="*/ 0 h 2386338"/>
              <a:gd name="connsiteX1" fmla="*/ 427152 w 854304"/>
              <a:gd name="connsiteY1" fmla="*/ 9 h 2386338"/>
              <a:gd name="connsiteX2" fmla="*/ 427152 w 854304"/>
              <a:gd name="connsiteY2" fmla="*/ 1193160 h 2386338"/>
              <a:gd name="connsiteX3" fmla="*/ 854304 w 854304"/>
              <a:gd name="connsiteY3" fmla="*/ 1193169 h 2386338"/>
              <a:gd name="connsiteX4" fmla="*/ 427152 w 854304"/>
              <a:gd name="connsiteY4" fmla="*/ 1193178 h 2386338"/>
              <a:gd name="connsiteX5" fmla="*/ 427152 w 854304"/>
              <a:gd name="connsiteY5" fmla="*/ 2386329 h 2386338"/>
              <a:gd name="connsiteX6" fmla="*/ 0 w 854304"/>
              <a:gd name="connsiteY6" fmla="*/ 2386338 h 23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04" h="2386338" stroke="0" extrusionOk="0">
                <a:moveTo>
                  <a:pt x="0" y="0"/>
                </a:moveTo>
                <a:cubicBezTo>
                  <a:pt x="128952" y="286"/>
                  <a:pt x="330152" y="19243"/>
                  <a:pt x="427152" y="9"/>
                </a:cubicBezTo>
                <a:cubicBezTo>
                  <a:pt x="410782" y="444821"/>
                  <a:pt x="335545" y="721391"/>
                  <a:pt x="427152" y="1193160"/>
                </a:cubicBezTo>
                <a:cubicBezTo>
                  <a:pt x="419006" y="1189760"/>
                  <a:pt x="592944" y="1191616"/>
                  <a:pt x="854304" y="1193169"/>
                </a:cubicBezTo>
                <a:cubicBezTo>
                  <a:pt x="762950" y="1231155"/>
                  <a:pt x="605755" y="1220483"/>
                  <a:pt x="427152" y="1193178"/>
                </a:cubicBezTo>
                <a:cubicBezTo>
                  <a:pt x="452403" y="1754091"/>
                  <a:pt x="331302" y="1903994"/>
                  <a:pt x="427152" y="2386329"/>
                </a:cubicBezTo>
                <a:cubicBezTo>
                  <a:pt x="422303" y="2398942"/>
                  <a:pt x="241155" y="2349911"/>
                  <a:pt x="0" y="2386338"/>
                </a:cubicBezTo>
                <a:cubicBezTo>
                  <a:pt x="-56910" y="1438253"/>
                  <a:pt x="-104208" y="897162"/>
                  <a:pt x="0" y="0"/>
                </a:cubicBezTo>
                <a:close/>
              </a:path>
              <a:path w="854304" h="2386338" fill="none" extrusionOk="0">
                <a:moveTo>
                  <a:pt x="0" y="0"/>
                </a:moveTo>
                <a:cubicBezTo>
                  <a:pt x="210861" y="15926"/>
                  <a:pt x="217664" y="-4162"/>
                  <a:pt x="427152" y="9"/>
                </a:cubicBezTo>
                <a:cubicBezTo>
                  <a:pt x="408185" y="179532"/>
                  <a:pt x="348509" y="992092"/>
                  <a:pt x="427152" y="1193160"/>
                </a:cubicBezTo>
                <a:cubicBezTo>
                  <a:pt x="432905" y="1192234"/>
                  <a:pt x="652190" y="1205730"/>
                  <a:pt x="854304" y="1193169"/>
                </a:cubicBezTo>
                <a:cubicBezTo>
                  <a:pt x="647185" y="1159423"/>
                  <a:pt x="603813" y="1209231"/>
                  <a:pt x="427152" y="1193178"/>
                </a:cubicBezTo>
                <a:cubicBezTo>
                  <a:pt x="333648" y="1736339"/>
                  <a:pt x="415300" y="1798955"/>
                  <a:pt x="427152" y="2386329"/>
                </a:cubicBezTo>
                <a:cubicBezTo>
                  <a:pt x="428642" y="2383511"/>
                  <a:pt x="239493" y="2392164"/>
                  <a:pt x="0" y="2386338"/>
                </a:cubicBezTo>
              </a:path>
              <a:path w="854304" h="2386338" fill="none" stroke="0" extrusionOk="0">
                <a:moveTo>
                  <a:pt x="0" y="0"/>
                </a:moveTo>
                <a:cubicBezTo>
                  <a:pt x="76921" y="-1040"/>
                  <a:pt x="238076" y="-4065"/>
                  <a:pt x="427152" y="9"/>
                </a:cubicBezTo>
                <a:cubicBezTo>
                  <a:pt x="515584" y="551375"/>
                  <a:pt x="441237" y="805918"/>
                  <a:pt x="427152" y="1193160"/>
                </a:cubicBezTo>
                <a:cubicBezTo>
                  <a:pt x="460767" y="1185827"/>
                  <a:pt x="619760" y="1195159"/>
                  <a:pt x="854304" y="1193169"/>
                </a:cubicBezTo>
                <a:cubicBezTo>
                  <a:pt x="758720" y="1209971"/>
                  <a:pt x="533791" y="1173230"/>
                  <a:pt x="427152" y="1193178"/>
                </a:cubicBezTo>
                <a:cubicBezTo>
                  <a:pt x="350530" y="1631591"/>
                  <a:pt x="481925" y="2003688"/>
                  <a:pt x="427152" y="2386329"/>
                </a:cubicBezTo>
                <a:cubicBezTo>
                  <a:pt x="435425" y="2382167"/>
                  <a:pt x="242945" y="2420725"/>
                  <a:pt x="0" y="2386338"/>
                </a:cubicBezTo>
              </a:path>
            </a:pathLst>
          </a:custGeom>
          <a:ln w="38100">
            <a:solidFill>
              <a:schemeClr val="tx1">
                <a:lumMod val="85000"/>
                <a:lumOff val="15000"/>
              </a:schemeClr>
            </a:solidFill>
            <a:extLst>
              <a:ext uri="{C807C97D-BFC1-408E-A445-0C87EB9F89A2}">
                <ask:lineSketchStyleProps xmlns:ask="http://schemas.microsoft.com/office/drawing/2018/sketchyshapes" sd="230670501">
                  <a:prstGeom prst="rightBrace">
                    <a:avLst>
                      <a:gd name="adj1" fmla="val 0"/>
                      <a:gd name="adj2" fmla="val 50000"/>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dirty="0"/>
          </a:p>
        </p:txBody>
      </p:sp>
      <p:pic>
        <p:nvPicPr>
          <p:cNvPr id="5139" name="Graphic 5138" descr="Male with solid fill">
            <a:extLst>
              <a:ext uri="{FF2B5EF4-FFF2-40B4-BE49-F238E27FC236}">
                <a16:creationId xmlns:a16="http://schemas.microsoft.com/office/drawing/2014/main" id="{FE9057B9-A2DC-2550-6B3A-E2589C8A4D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0750" y="5284122"/>
            <a:ext cx="700741" cy="700741"/>
          </a:xfrm>
          <a:prstGeom prst="rect">
            <a:avLst/>
          </a:prstGeom>
        </p:spPr>
      </p:pic>
      <p:pic>
        <p:nvPicPr>
          <p:cNvPr id="5141" name="Graphic 5140" descr="Female with solid fill">
            <a:extLst>
              <a:ext uri="{FF2B5EF4-FFF2-40B4-BE49-F238E27FC236}">
                <a16:creationId xmlns:a16="http://schemas.microsoft.com/office/drawing/2014/main" id="{30D3050E-BBFF-0C8A-D5D7-EB88BCCA3CA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8412" y="3637497"/>
            <a:ext cx="700376" cy="700376"/>
          </a:xfrm>
          <a:prstGeom prst="rect">
            <a:avLst/>
          </a:prstGeom>
        </p:spPr>
      </p:pic>
      <p:pic>
        <p:nvPicPr>
          <p:cNvPr id="5142" name="Picture 14" descr="Egg shell">
            <a:extLst>
              <a:ext uri="{FF2B5EF4-FFF2-40B4-BE49-F238E27FC236}">
                <a16:creationId xmlns:a16="http://schemas.microsoft.com/office/drawing/2014/main" id="{7AB28C47-C4D9-2529-9AE5-AC1F944D87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945528" y="3909399"/>
            <a:ext cx="1715409" cy="987857"/>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14" descr="Egg shell">
            <a:extLst>
              <a:ext uri="{FF2B5EF4-FFF2-40B4-BE49-F238E27FC236}">
                <a16:creationId xmlns:a16="http://schemas.microsoft.com/office/drawing/2014/main" id="{8310B9A7-E37C-4D15-78F4-398D85973A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700473" y="5590231"/>
            <a:ext cx="1715409" cy="987857"/>
          </a:xfrm>
          <a:prstGeom prst="rect">
            <a:avLst/>
          </a:prstGeom>
          <a:noFill/>
          <a:extLst>
            <a:ext uri="{909E8E84-426E-40DD-AFC4-6F175D3DCCD1}">
              <a14:hiddenFill xmlns:a14="http://schemas.microsoft.com/office/drawing/2010/main">
                <a:solidFill>
                  <a:srgbClr val="FFFFFF"/>
                </a:solidFill>
              </a14:hiddenFill>
            </a:ext>
          </a:extLst>
        </p:spPr>
      </p:pic>
      <p:pic>
        <p:nvPicPr>
          <p:cNvPr id="5145" name="Picture 5144">
            <a:extLst>
              <a:ext uri="{FF2B5EF4-FFF2-40B4-BE49-F238E27FC236}">
                <a16:creationId xmlns:a16="http://schemas.microsoft.com/office/drawing/2014/main" id="{D3759A98-8D9A-1A51-B17D-23C4562CB2AE}"/>
              </a:ext>
            </a:extLst>
          </p:cNvPr>
          <p:cNvPicPr>
            <a:picLocks noChangeAspect="1"/>
          </p:cNvPicPr>
          <p:nvPr/>
        </p:nvPicPr>
        <p:blipFill rotWithShape="1">
          <a:blip r:embed="rId16"/>
          <a:srcRect r="6047"/>
          <a:stretch/>
        </p:blipFill>
        <p:spPr>
          <a:xfrm>
            <a:off x="8227262" y="3643857"/>
            <a:ext cx="3875644" cy="654043"/>
          </a:xfrm>
          <a:prstGeom prst="rect">
            <a:avLst/>
          </a:prstGeom>
        </p:spPr>
      </p:pic>
      <p:pic>
        <p:nvPicPr>
          <p:cNvPr id="5147" name="Picture 5146">
            <a:extLst>
              <a:ext uri="{FF2B5EF4-FFF2-40B4-BE49-F238E27FC236}">
                <a16:creationId xmlns:a16="http://schemas.microsoft.com/office/drawing/2014/main" id="{2EACAFDB-EC96-3768-BF71-E1A353AF3E37}"/>
              </a:ext>
            </a:extLst>
          </p:cNvPr>
          <p:cNvPicPr>
            <a:picLocks noChangeAspect="1"/>
          </p:cNvPicPr>
          <p:nvPr/>
        </p:nvPicPr>
        <p:blipFill>
          <a:blip r:embed="rId17"/>
          <a:stretch>
            <a:fillRect/>
          </a:stretch>
        </p:blipFill>
        <p:spPr>
          <a:xfrm>
            <a:off x="8256033" y="5560212"/>
            <a:ext cx="3988353" cy="706585"/>
          </a:xfrm>
          <a:prstGeom prst="rect">
            <a:avLst/>
          </a:prstGeom>
        </p:spPr>
      </p:pic>
      <p:sp>
        <p:nvSpPr>
          <p:cNvPr id="10" name="Star: 5 Points 9">
            <a:extLst>
              <a:ext uri="{FF2B5EF4-FFF2-40B4-BE49-F238E27FC236}">
                <a16:creationId xmlns:a16="http://schemas.microsoft.com/office/drawing/2014/main" id="{AD09BA71-0B91-C41D-9066-83DBFA6EBE0A}"/>
              </a:ext>
            </a:extLst>
          </p:cNvPr>
          <p:cNvSpPr/>
          <p:nvPr/>
        </p:nvSpPr>
        <p:spPr>
          <a:xfrm>
            <a:off x="4273291" y="4854796"/>
            <a:ext cx="419262" cy="365902"/>
          </a:xfrm>
          <a:prstGeom prst="star5">
            <a:avLst/>
          </a:prstGeom>
          <a:solidFill>
            <a:srgbClr val="FFFF00"/>
          </a:solidFill>
          <a:ln>
            <a:no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5284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1"/>
                                        </p:tgtEl>
                                        <p:attrNameLst>
                                          <p:attrName>style.visibility</p:attrName>
                                        </p:attrNameLst>
                                      </p:cBhvr>
                                      <p:to>
                                        <p:strVal val="visible"/>
                                      </p:to>
                                    </p:set>
                                    <p:animEffect transition="in" filter="fade">
                                      <p:cBhvr>
                                        <p:cTn id="12" dur="500"/>
                                        <p:tgtEl>
                                          <p:spTgt spid="5141"/>
                                        </p:tgtEl>
                                      </p:cBhvr>
                                    </p:animEffect>
                                  </p:childTnLst>
                                </p:cTn>
                              </p:par>
                              <p:par>
                                <p:cTn id="13" presetID="10" presetClass="entr" presetSubtype="0" fill="hold" nodeType="withEffect">
                                  <p:stCondLst>
                                    <p:cond delay="0"/>
                                  </p:stCondLst>
                                  <p:childTnLst>
                                    <p:set>
                                      <p:cBhvr>
                                        <p:cTn id="14" dur="1" fill="hold">
                                          <p:stCondLst>
                                            <p:cond delay="0"/>
                                          </p:stCondLst>
                                        </p:cTn>
                                        <p:tgtEl>
                                          <p:spTgt spid="5132"/>
                                        </p:tgtEl>
                                        <p:attrNameLst>
                                          <p:attrName>style.visibility</p:attrName>
                                        </p:attrNameLst>
                                      </p:cBhvr>
                                      <p:to>
                                        <p:strVal val="visible"/>
                                      </p:to>
                                    </p:set>
                                    <p:animEffect transition="in" filter="fade">
                                      <p:cBhvr>
                                        <p:cTn id="15" dur="500"/>
                                        <p:tgtEl>
                                          <p:spTgt spid="5132"/>
                                        </p:tgtEl>
                                      </p:cBhvr>
                                    </p:animEffect>
                                  </p:childTnLst>
                                </p:cTn>
                              </p:par>
                              <p:par>
                                <p:cTn id="16" presetID="10" presetClass="entr" presetSubtype="0" fill="hold" nodeType="withEffect">
                                  <p:stCondLst>
                                    <p:cond delay="0"/>
                                  </p:stCondLst>
                                  <p:childTnLst>
                                    <p:set>
                                      <p:cBhvr>
                                        <p:cTn id="17" dur="1" fill="hold">
                                          <p:stCondLst>
                                            <p:cond delay="0"/>
                                          </p:stCondLst>
                                        </p:cTn>
                                        <p:tgtEl>
                                          <p:spTgt spid="5139"/>
                                        </p:tgtEl>
                                        <p:attrNameLst>
                                          <p:attrName>style.visibility</p:attrName>
                                        </p:attrNameLst>
                                      </p:cBhvr>
                                      <p:to>
                                        <p:strVal val="visible"/>
                                      </p:to>
                                    </p:set>
                                    <p:animEffect transition="in" filter="fade">
                                      <p:cBhvr>
                                        <p:cTn id="18" dur="500"/>
                                        <p:tgtEl>
                                          <p:spTgt spid="5139"/>
                                        </p:tgtEl>
                                      </p:cBhvr>
                                    </p:animEffect>
                                  </p:childTnLst>
                                </p:cTn>
                              </p:par>
                              <p:par>
                                <p:cTn id="19" presetID="10" presetClass="entr" presetSubtype="0" fill="hold" nodeType="withEffect">
                                  <p:stCondLst>
                                    <p:cond delay="0"/>
                                  </p:stCondLst>
                                  <p:childTnLst>
                                    <p:set>
                                      <p:cBhvr>
                                        <p:cTn id="20" dur="1" fill="hold">
                                          <p:stCondLst>
                                            <p:cond delay="0"/>
                                          </p:stCondLst>
                                        </p:cTn>
                                        <p:tgtEl>
                                          <p:spTgt spid="5135"/>
                                        </p:tgtEl>
                                        <p:attrNameLst>
                                          <p:attrName>style.visibility</p:attrName>
                                        </p:attrNameLst>
                                      </p:cBhvr>
                                      <p:to>
                                        <p:strVal val="visible"/>
                                      </p:to>
                                    </p:set>
                                    <p:animEffect transition="in" filter="fade">
                                      <p:cBhvr>
                                        <p:cTn id="21" dur="500"/>
                                        <p:tgtEl>
                                          <p:spTgt spid="51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37"/>
                                        </p:tgtEl>
                                        <p:attrNameLst>
                                          <p:attrName>style.visibility</p:attrName>
                                        </p:attrNameLst>
                                      </p:cBhvr>
                                      <p:to>
                                        <p:strVal val="visible"/>
                                      </p:to>
                                    </p:set>
                                    <p:animEffect transition="in" filter="fade">
                                      <p:cBhvr>
                                        <p:cTn id="24" dur="500"/>
                                        <p:tgtEl>
                                          <p:spTgt spid="51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43"/>
                                        </p:tgtEl>
                                        <p:attrNameLst>
                                          <p:attrName>style.visibility</p:attrName>
                                        </p:attrNameLst>
                                      </p:cBhvr>
                                      <p:to>
                                        <p:strVal val="visible"/>
                                      </p:to>
                                    </p:set>
                                    <p:animEffect transition="in" filter="fade">
                                      <p:cBhvr>
                                        <p:cTn id="29" dur="500"/>
                                        <p:tgtEl>
                                          <p:spTgt spid="5143"/>
                                        </p:tgtEl>
                                      </p:cBhvr>
                                    </p:animEffect>
                                  </p:childTnLst>
                                </p:cTn>
                              </p:par>
                              <p:par>
                                <p:cTn id="30" presetID="10" presetClass="entr" presetSubtype="0" fill="hold" nodeType="withEffect">
                                  <p:stCondLst>
                                    <p:cond delay="0"/>
                                  </p:stCondLst>
                                  <p:childTnLst>
                                    <p:set>
                                      <p:cBhvr>
                                        <p:cTn id="31" dur="1" fill="hold">
                                          <p:stCondLst>
                                            <p:cond delay="0"/>
                                          </p:stCondLst>
                                        </p:cTn>
                                        <p:tgtEl>
                                          <p:spTgt spid="5142"/>
                                        </p:tgtEl>
                                        <p:attrNameLst>
                                          <p:attrName>style.visibility</p:attrName>
                                        </p:attrNameLst>
                                      </p:cBhvr>
                                      <p:to>
                                        <p:strVal val="visible"/>
                                      </p:to>
                                    </p:set>
                                    <p:animEffect transition="in" filter="fade">
                                      <p:cBhvr>
                                        <p:cTn id="32" dur="500"/>
                                        <p:tgtEl>
                                          <p:spTgt spid="5142"/>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0"/>
                                  </p:stCondLst>
                                  <p:childTnLst>
                                    <p:set>
                                      <p:cBhvr>
                                        <p:cTn id="51" dur="1" fill="hold">
                                          <p:stCondLst>
                                            <p:cond delay="0"/>
                                          </p:stCondLst>
                                        </p:cTn>
                                        <p:tgtEl>
                                          <p:spTgt spid="5120"/>
                                        </p:tgtEl>
                                        <p:attrNameLst>
                                          <p:attrName>style.visibility</p:attrName>
                                        </p:attrNameLst>
                                      </p:cBhvr>
                                      <p:to>
                                        <p:strVal val="visible"/>
                                      </p:to>
                                    </p:set>
                                    <p:animEffect transition="in" filter="fade">
                                      <p:cBhvr>
                                        <p:cTn id="52" dur="500"/>
                                        <p:tgtEl>
                                          <p:spTgt spid="51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nodeType="withEffect">
                                  <p:stCondLst>
                                    <p:cond delay="0"/>
                                  </p:stCondLst>
                                  <p:childTnLst>
                                    <p:set>
                                      <p:cBhvr>
                                        <p:cTn id="62" dur="1" fill="hold">
                                          <p:stCondLst>
                                            <p:cond delay="0"/>
                                          </p:stCondLst>
                                        </p:cTn>
                                        <p:tgtEl>
                                          <p:spTgt spid="5147"/>
                                        </p:tgtEl>
                                        <p:attrNameLst>
                                          <p:attrName>style.visibility</p:attrName>
                                        </p:attrNameLst>
                                      </p:cBhvr>
                                      <p:to>
                                        <p:strVal val="visible"/>
                                      </p:to>
                                    </p:set>
                                    <p:animEffect transition="in" filter="fade">
                                      <p:cBhvr>
                                        <p:cTn id="63" dur="500"/>
                                        <p:tgtEl>
                                          <p:spTgt spid="5147"/>
                                        </p:tgtEl>
                                      </p:cBhvr>
                                    </p:animEffect>
                                  </p:childTnLst>
                                </p:cTn>
                              </p:par>
                              <p:par>
                                <p:cTn id="64" presetID="10" presetClass="entr" presetSubtype="0" fill="hold" nodeType="withEffect">
                                  <p:stCondLst>
                                    <p:cond delay="0"/>
                                  </p:stCondLst>
                                  <p:childTnLst>
                                    <p:set>
                                      <p:cBhvr>
                                        <p:cTn id="65" dur="1" fill="hold">
                                          <p:stCondLst>
                                            <p:cond delay="0"/>
                                          </p:stCondLst>
                                        </p:cTn>
                                        <p:tgtEl>
                                          <p:spTgt spid="5145"/>
                                        </p:tgtEl>
                                        <p:attrNameLst>
                                          <p:attrName>style.visibility</p:attrName>
                                        </p:attrNameLst>
                                      </p:cBhvr>
                                      <p:to>
                                        <p:strVal val="visible"/>
                                      </p:to>
                                    </p:set>
                                    <p:animEffect transition="in" filter="fade">
                                      <p:cBhvr>
                                        <p:cTn id="66" dur="500"/>
                                        <p:tgtEl>
                                          <p:spTgt spid="51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C0FE5C-FE6C-4D61-1F28-AB33BBB7EA9B}"/>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BC765958-033E-5B3E-BBFC-EAFB10948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8BAB1C55-7790-8049-3F57-DC6D6E451031}"/>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993B2574-69D3-1F4D-A041-0D395AE895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1F9E26-2E11-B10A-CC76-16712854C9BC}"/>
              </a:ext>
            </a:extLst>
          </p:cNvPr>
          <p:cNvSpPr txBox="1"/>
          <p:nvPr/>
        </p:nvSpPr>
        <p:spPr>
          <a:xfrm>
            <a:off x="264693" y="1138515"/>
            <a:ext cx="5298140" cy="830997"/>
          </a:xfrm>
          <a:prstGeom prst="rect">
            <a:avLst/>
          </a:prstGeom>
          <a:noFill/>
        </p:spPr>
        <p:txBody>
          <a:bodyPr wrap="square">
            <a:spAutoFit/>
          </a:bodyPr>
          <a:lstStyle/>
          <a:p>
            <a:r>
              <a:rPr lang="en-NZ" sz="2400" b="1" dirty="0">
                <a:effectLst/>
                <a:latin typeface="Calibri" panose="020F0502020204030204" pitchFamily="34" charset="0"/>
                <a:ea typeface="Times New Roman" panose="02020603050405020304" pitchFamily="18" charset="0"/>
              </a:rPr>
              <a:t>Understanding the Evolution of Ratites through Continental Drift:</a:t>
            </a:r>
            <a:endParaRPr lang="en-NZ" sz="28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BACDA658-F375-ECD6-C380-517FB5FD9C9A}"/>
              </a:ext>
            </a:extLst>
          </p:cNvPr>
          <p:cNvSpPr txBox="1"/>
          <p:nvPr/>
        </p:nvSpPr>
        <p:spPr>
          <a:xfrm>
            <a:off x="284769" y="2116434"/>
            <a:ext cx="4855122" cy="4401205"/>
          </a:xfrm>
          <a:prstGeom prst="rect">
            <a:avLst/>
          </a:prstGeom>
          <a:noFill/>
        </p:spPr>
        <p:txBody>
          <a:bodyPr wrap="square">
            <a:spAutoFit/>
          </a:bodyPr>
          <a:lstStyle/>
          <a:p>
            <a:r>
              <a:rPr lang="en-NZ" sz="2000"/>
              <a:t>Millions of years ago, these birds' ancestors lived together on the supercontinent </a:t>
            </a:r>
            <a:r>
              <a:rPr lang="en-NZ" sz="2000" b="1"/>
              <a:t>Gondwana</a:t>
            </a:r>
            <a:r>
              <a:rPr lang="en-NZ" sz="2000"/>
              <a:t>. </a:t>
            </a:r>
          </a:p>
          <a:p>
            <a:endParaRPr lang="en-NZ" sz="2000"/>
          </a:p>
          <a:p>
            <a:r>
              <a:rPr lang="en-NZ" sz="2000"/>
              <a:t>When Gondwana broke apart, bird populations were carried to different continents.</a:t>
            </a:r>
          </a:p>
          <a:p>
            <a:endParaRPr lang="en-NZ" sz="2000"/>
          </a:p>
          <a:p>
            <a:r>
              <a:rPr lang="en-NZ" sz="2000"/>
              <a:t>These isolated populations </a:t>
            </a:r>
            <a:r>
              <a:rPr lang="en-NZ" sz="2000" b="1"/>
              <a:t>adapted to their environments</a:t>
            </a:r>
            <a:r>
              <a:rPr lang="en-NZ" sz="2000"/>
              <a:t>, evolving into unique species.</a:t>
            </a:r>
            <a:endParaRPr lang="en-NZ" sz="2000">
              <a:effectLst/>
              <a:ea typeface="Times New Roman" panose="02020603050405020304" pitchFamily="18" charset="0"/>
            </a:endParaRPr>
          </a:p>
          <a:p>
            <a:r>
              <a:rPr lang="en-NZ" sz="2000"/>
              <a:t>Example: Kiwis and elephant birds share a common ancestor from Gondwana. When Gondwana split, this common ancestor adapted to its environment.</a:t>
            </a:r>
            <a:endParaRPr lang="en-NZ" sz="2000" dirty="0">
              <a:effectLst/>
              <a:ea typeface="Times New Roman" panose="02020603050405020304" pitchFamily="18" charset="0"/>
            </a:endParaRPr>
          </a:p>
        </p:txBody>
      </p:sp>
      <p:sp>
        <p:nvSpPr>
          <p:cNvPr id="14" name="TextBox 13">
            <a:extLst>
              <a:ext uri="{FF2B5EF4-FFF2-40B4-BE49-F238E27FC236}">
                <a16:creationId xmlns:a16="http://schemas.microsoft.com/office/drawing/2014/main" id="{E8DEB43E-9397-CB45-5E53-26BC3AB2FC7F}"/>
              </a:ext>
            </a:extLst>
          </p:cNvPr>
          <p:cNvSpPr txBox="1"/>
          <p:nvPr/>
        </p:nvSpPr>
        <p:spPr>
          <a:xfrm>
            <a:off x="5402981" y="6317105"/>
            <a:ext cx="6530267" cy="523220"/>
          </a:xfrm>
          <a:prstGeom prst="rect">
            <a:avLst/>
          </a:prstGeom>
          <a:noFill/>
        </p:spPr>
        <p:txBody>
          <a:bodyPr wrap="square">
            <a:spAutoFit/>
          </a:bodyPr>
          <a:lstStyle/>
          <a:p>
            <a:r>
              <a:rPr lang="en-NZ" sz="1400" dirty="0"/>
              <a:t>The map on the left shows how Gondwana split over time, and the tree on the right demonstrates how this led to the evolution of different species of flightless birds.</a:t>
            </a:r>
            <a:endParaRPr lang="en-NZ" sz="1600" dirty="0">
              <a:effectLst/>
              <a:latin typeface="Times New Roman" panose="02020603050405020304" pitchFamily="18" charset="0"/>
              <a:ea typeface="Times New Roman" panose="02020603050405020304" pitchFamily="18" charset="0"/>
            </a:endParaRPr>
          </a:p>
        </p:txBody>
      </p:sp>
      <p:sp>
        <p:nvSpPr>
          <p:cNvPr id="24" name="TextBox 23">
            <a:extLst>
              <a:ext uri="{FF2B5EF4-FFF2-40B4-BE49-F238E27FC236}">
                <a16:creationId xmlns:a16="http://schemas.microsoft.com/office/drawing/2014/main" id="{CE350279-1438-2154-70A9-D46FE628A0A4}"/>
              </a:ext>
            </a:extLst>
          </p:cNvPr>
          <p:cNvSpPr txBox="1"/>
          <p:nvPr/>
        </p:nvSpPr>
        <p:spPr>
          <a:xfrm>
            <a:off x="8839457" y="872873"/>
            <a:ext cx="3074527" cy="338554"/>
          </a:xfrm>
          <a:prstGeom prst="rect">
            <a:avLst/>
          </a:prstGeom>
          <a:solidFill>
            <a:srgbClr val="F2F2F2">
              <a:alpha val="65098"/>
            </a:srgbClr>
          </a:solidFill>
        </p:spPr>
        <p:txBody>
          <a:bodyPr wrap="square">
            <a:spAutoFit/>
          </a:bodyPr>
          <a:lstStyle/>
          <a:p>
            <a:pPr algn="ctr"/>
            <a:r>
              <a:rPr lang="en-NZ" sz="1600" dirty="0">
                <a:latin typeface="Calibri" panose="020F0502020204030204" pitchFamily="34" charset="0"/>
                <a:ea typeface="Times New Roman" panose="02020603050405020304" pitchFamily="18" charset="0"/>
              </a:rPr>
              <a:t>Phylogeny of modern-day ratites</a:t>
            </a:r>
            <a:endParaRPr lang="en-NZ" dirty="0">
              <a:effectLst/>
              <a:latin typeface="Times New Roman" panose="02020603050405020304" pitchFamily="18" charset="0"/>
              <a:ea typeface="Times New Roman" panose="02020603050405020304" pitchFamily="18" charset="0"/>
            </a:endParaRPr>
          </a:p>
        </p:txBody>
      </p:sp>
      <p:sp>
        <p:nvSpPr>
          <p:cNvPr id="15363" name="TextBox 15362">
            <a:extLst>
              <a:ext uri="{FF2B5EF4-FFF2-40B4-BE49-F238E27FC236}">
                <a16:creationId xmlns:a16="http://schemas.microsoft.com/office/drawing/2014/main" id="{97A30F97-770D-4246-81C2-D2D5A2882FF9}"/>
              </a:ext>
            </a:extLst>
          </p:cNvPr>
          <p:cNvSpPr txBox="1"/>
          <p:nvPr/>
        </p:nvSpPr>
        <p:spPr>
          <a:xfrm>
            <a:off x="5788198" y="872582"/>
            <a:ext cx="2716041" cy="344910"/>
          </a:xfrm>
          <a:prstGeom prst="rect">
            <a:avLst/>
          </a:prstGeom>
          <a:solidFill>
            <a:srgbClr val="F2F2F2">
              <a:alpha val="65098"/>
            </a:srgbClr>
          </a:solidFill>
        </p:spPr>
        <p:txBody>
          <a:bodyPr wrap="square">
            <a:spAutoFit/>
          </a:bodyPr>
          <a:lstStyle/>
          <a:p>
            <a:r>
              <a:rPr lang="en-NZ" sz="1600" dirty="0"/>
              <a:t>Gondwana Breakup Over Time</a:t>
            </a:r>
          </a:p>
        </p:txBody>
      </p:sp>
      <p:sp>
        <p:nvSpPr>
          <p:cNvPr id="15" name="TextBox 14">
            <a:extLst>
              <a:ext uri="{FF2B5EF4-FFF2-40B4-BE49-F238E27FC236}">
                <a16:creationId xmlns:a16="http://schemas.microsoft.com/office/drawing/2014/main" id="{6928171C-CCE0-0914-D009-7884F9730085}"/>
              </a:ext>
            </a:extLst>
          </p:cNvPr>
          <p:cNvSpPr txBox="1"/>
          <p:nvPr/>
        </p:nvSpPr>
        <p:spPr>
          <a:xfrm>
            <a:off x="6820040" y="3380772"/>
            <a:ext cx="4855122" cy="400110"/>
          </a:xfrm>
          <a:prstGeom prst="rect">
            <a:avLst/>
          </a:prstGeom>
          <a:noFill/>
        </p:spPr>
        <p:txBody>
          <a:bodyPr wrap="square">
            <a:spAutoFit/>
          </a:bodyPr>
          <a:lstStyle/>
          <a:p>
            <a:r>
              <a:rPr lang="en-NZ" sz="2000" dirty="0"/>
              <a:t>[IMAGE REDACTED – SEE NOTES]</a:t>
            </a:r>
            <a:endParaRPr lang="en-NZ" sz="2000" dirty="0">
              <a:effectLst/>
              <a:ea typeface="Times New Roman" panose="02020603050405020304" pitchFamily="18" charset="0"/>
            </a:endParaRPr>
          </a:p>
        </p:txBody>
      </p:sp>
    </p:spTree>
    <p:extLst>
      <p:ext uri="{BB962C8B-B14F-4D97-AF65-F5344CB8AC3E}">
        <p14:creationId xmlns:p14="http://schemas.microsoft.com/office/powerpoint/2010/main" val="1271051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E7"/>
        </a:solidFill>
        <a:effectLst/>
      </p:bgPr>
    </p:bg>
    <p:spTree>
      <p:nvGrpSpPr>
        <p:cNvPr id="1" name=""/>
        <p:cNvGrpSpPr/>
        <p:nvPr/>
      </p:nvGrpSpPr>
      <p:grpSpPr>
        <a:xfrm>
          <a:off x="0" y="0"/>
          <a:ext cx="0" cy="0"/>
          <a:chOff x="0" y="0"/>
          <a:chExt cx="0" cy="0"/>
        </a:xfrm>
      </p:grpSpPr>
      <p:sp useBgFill="1">
        <p:nvSpPr>
          <p:cNvPr id="2053" name="Rectangle 2052">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fined">
            <a:extLst>
              <a:ext uri="{FF2B5EF4-FFF2-40B4-BE49-F238E27FC236}">
                <a16:creationId xmlns:a16="http://schemas.microsoft.com/office/drawing/2014/main" id="{C223F1FD-7622-2108-7ECB-DB5654AB0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35" r="8901"/>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5AA6819-B5D4-6517-C957-466031F70AFA}"/>
              </a:ext>
            </a:extLst>
          </p:cNvPr>
          <p:cNvSpPr>
            <a:spLocks noGrp="1"/>
          </p:cNvSpPr>
          <p:nvPr>
            <p:ph idx="1"/>
          </p:nvPr>
        </p:nvSpPr>
        <p:spPr>
          <a:xfrm>
            <a:off x="3546505" y="1906285"/>
            <a:ext cx="5183159" cy="4965699"/>
          </a:xfrm>
        </p:spPr>
        <p:txBody>
          <a:bodyPr>
            <a:normAutofit/>
          </a:bodyPr>
          <a:lstStyle/>
          <a:p>
            <a:pPr marL="0" indent="0">
              <a:buNone/>
            </a:pPr>
            <a:r>
              <a:rPr lang="en-NZ" sz="4000" b="1" dirty="0">
                <a:solidFill>
                  <a:schemeClr val="tx1">
                    <a:lumMod val="85000"/>
                    <a:lumOff val="15000"/>
                  </a:schemeClr>
                </a:solidFill>
              </a:rPr>
              <a:t>Thank you for listening!</a:t>
            </a:r>
            <a:endParaRPr lang="en-NZ" sz="3200" dirty="0">
              <a:solidFill>
                <a:schemeClr val="tx1">
                  <a:lumMod val="85000"/>
                  <a:lumOff val="15000"/>
                </a:schemeClr>
              </a:solidFill>
            </a:endParaRPr>
          </a:p>
          <a:p>
            <a:pPr marL="0" indent="0" algn="ctr">
              <a:buNone/>
            </a:pPr>
            <a:r>
              <a:rPr lang="en-NZ" sz="3600" dirty="0">
                <a:solidFill>
                  <a:schemeClr val="tx1">
                    <a:lumMod val="85000"/>
                    <a:lumOff val="15000"/>
                  </a:schemeClr>
                </a:solidFill>
              </a:rPr>
              <a:t>Any questions? </a:t>
            </a:r>
          </a:p>
          <a:p>
            <a:pPr marL="0" indent="0" algn="ctr">
              <a:buNone/>
            </a:pPr>
            <a:endParaRPr lang="en-NZ" sz="2400" dirty="0">
              <a:solidFill>
                <a:schemeClr val="tx1">
                  <a:lumMod val="85000"/>
                  <a:lumOff val="15000"/>
                </a:schemeClr>
              </a:solidFill>
            </a:endParaRPr>
          </a:p>
          <a:p>
            <a:pPr marL="0" indent="0" algn="ctr">
              <a:buNone/>
            </a:pPr>
            <a:r>
              <a:rPr lang="en-NZ" sz="2400" dirty="0">
                <a:solidFill>
                  <a:schemeClr val="tx1">
                    <a:lumMod val="85000"/>
                    <a:lumOff val="15000"/>
                  </a:schemeClr>
                </a:solidFill>
                <a:hlinkClick r:id="rId4">
                  <a:extLst>
                    <a:ext uri="{A12FA001-AC4F-418D-AE19-62706E023703}">
                      <ahyp:hlinkClr xmlns:ahyp="http://schemas.microsoft.com/office/drawing/2018/hyperlinkcolor" val="tx"/>
                    </a:ext>
                  </a:extLst>
                </a:hlinkClick>
              </a:rPr>
              <a:t>Carla.finn@vuw.ac.nz</a:t>
            </a:r>
            <a:endParaRPr lang="en-NZ" sz="2400" dirty="0">
              <a:solidFill>
                <a:schemeClr val="tx1">
                  <a:lumMod val="85000"/>
                  <a:lumOff val="15000"/>
                </a:schemeClr>
              </a:solidFill>
            </a:endParaRPr>
          </a:p>
          <a:p>
            <a:pPr marL="0" indent="0" algn="ctr">
              <a:buNone/>
            </a:pPr>
            <a:endParaRPr lang="en-NZ" sz="2400" dirty="0">
              <a:solidFill>
                <a:schemeClr val="tx1">
                  <a:lumMod val="85000"/>
                  <a:lumOff val="15000"/>
                </a:schemeClr>
              </a:solidFill>
            </a:endParaRPr>
          </a:p>
          <a:p>
            <a:pPr marL="0" indent="0" algn="ctr">
              <a:buNone/>
            </a:pPr>
            <a:r>
              <a:rPr lang="en-NZ" sz="2000" i="1" dirty="0">
                <a:solidFill>
                  <a:schemeClr val="tx1">
                    <a:lumMod val="85000"/>
                    <a:lumOff val="15000"/>
                  </a:schemeClr>
                </a:solidFill>
              </a:rPr>
              <a:t>Thanks and acknowledgement to Wilda Laux and Peter Ritchie</a:t>
            </a:r>
          </a:p>
        </p:txBody>
      </p:sp>
      <p:pic>
        <p:nvPicPr>
          <p:cNvPr id="8" name="Picture 7" descr="A close up of a dna strand&#10;&#10;Description automatically generated">
            <a:extLst>
              <a:ext uri="{FF2B5EF4-FFF2-40B4-BE49-F238E27FC236}">
                <a16:creationId xmlns:a16="http://schemas.microsoft.com/office/drawing/2014/main" id="{9D64C230-08C7-DFB5-7902-424296A230D4}"/>
              </a:ext>
            </a:extLst>
          </p:cNvPr>
          <p:cNvPicPr>
            <a:picLocks noChangeAspect="1"/>
          </p:cNvPicPr>
          <p:nvPr/>
        </p:nvPicPr>
        <p:blipFill>
          <a:blip r:embed="rId5">
            <a:extLst>
              <a:ext uri="{28A0092B-C50C-407E-A947-70E740481C1C}">
                <a14:useLocalDpi xmlns:a14="http://schemas.microsoft.com/office/drawing/2010/main" val="0"/>
              </a:ext>
            </a:extLst>
          </a:blip>
          <a:srcRect l="35685" r="11653"/>
          <a:stretch/>
        </p:blipFill>
        <p:spPr>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pic>
        <p:nvPicPr>
          <p:cNvPr id="5" name="Picture 4" descr="A green circle with a black and black logo&#10;&#10;Description automatically generated">
            <a:extLst>
              <a:ext uri="{FF2B5EF4-FFF2-40B4-BE49-F238E27FC236}">
                <a16:creationId xmlns:a16="http://schemas.microsoft.com/office/drawing/2014/main" id="{FA614F7B-E25A-8C20-FA16-49E0CE9CA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3536" y="13984"/>
            <a:ext cx="1071562" cy="1071562"/>
          </a:xfrm>
          <a:prstGeom prst="rect">
            <a:avLst/>
          </a:prstGeom>
        </p:spPr>
      </p:pic>
      <p:pic>
        <p:nvPicPr>
          <p:cNvPr id="6" name="Picture 31" descr="Aotearoa Genomic Data Repository">
            <a:extLst>
              <a:ext uri="{FF2B5EF4-FFF2-40B4-BE49-F238E27FC236}">
                <a16:creationId xmlns:a16="http://schemas.microsoft.com/office/drawing/2014/main" id="{3B715ACB-68DD-5719-7E6E-FE27C06227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2249"/>
          <a:stretch/>
        </p:blipFill>
        <p:spPr bwMode="auto">
          <a:xfrm>
            <a:off x="6096000" y="-145068"/>
            <a:ext cx="1349329" cy="138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63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rds animal">
            <a:extLst>
              <a:ext uri="{FF2B5EF4-FFF2-40B4-BE49-F238E27FC236}">
                <a16:creationId xmlns:a16="http://schemas.microsoft.com/office/drawing/2014/main" id="{19B4DC57-88BF-FAD3-E584-A95C843AE8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49" b="26592"/>
          <a:stretch/>
        </p:blipFill>
        <p:spPr bwMode="auto">
          <a:xfrm>
            <a:off x="3594783" y="3501186"/>
            <a:ext cx="1129386" cy="9878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ird">
            <a:extLst>
              <a:ext uri="{FF2B5EF4-FFF2-40B4-BE49-F238E27FC236}">
                <a16:creationId xmlns:a16="http://schemas.microsoft.com/office/drawing/2014/main" id="{1A11FF5C-8D99-4FF8-2CC1-D16DEAE040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005" b="34201"/>
          <a:stretch/>
        </p:blipFill>
        <p:spPr bwMode="auto">
          <a:xfrm>
            <a:off x="3234330" y="5150812"/>
            <a:ext cx="1235177" cy="987858"/>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45" descr="Cone outline">
            <a:extLst>
              <a:ext uri="{FF2B5EF4-FFF2-40B4-BE49-F238E27FC236}">
                <a16:creationId xmlns:a16="http://schemas.microsoft.com/office/drawing/2014/main" id="{F7F27394-0381-42A1-5706-6B572598A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707622" y="3016393"/>
            <a:ext cx="2135657" cy="2135657"/>
          </a:xfrm>
          <a:prstGeom prst="rect">
            <a:avLst/>
          </a:prstGeom>
        </p:spPr>
      </p:pic>
      <p:pic>
        <p:nvPicPr>
          <p:cNvPr id="52" name="Graphic 51" descr="Cone outline">
            <a:extLst>
              <a:ext uri="{FF2B5EF4-FFF2-40B4-BE49-F238E27FC236}">
                <a16:creationId xmlns:a16="http://schemas.microsoft.com/office/drawing/2014/main" id="{6E472775-AF73-94A6-B979-0D183F5FA8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570360" y="4907149"/>
            <a:ext cx="2135657" cy="2135657"/>
          </a:xfrm>
          <a:prstGeom prst="rect">
            <a:avLst/>
          </a:prstGeom>
        </p:spPr>
      </p:pic>
      <p:sp>
        <p:nvSpPr>
          <p:cNvPr id="4" name="Rectangle 3">
            <a:extLst>
              <a:ext uri="{FF2B5EF4-FFF2-40B4-BE49-F238E27FC236}">
                <a16:creationId xmlns:a16="http://schemas.microsoft.com/office/drawing/2014/main" id="{7FA83FF8-2B68-6259-BDDE-52ED2807467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8C9C860B-6447-82BB-0C37-D58488DDD6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B2351032-C835-C7AE-8E3C-F12C63524336}"/>
              </a:ext>
            </a:extLst>
          </p:cNvPr>
          <p:cNvPicPr>
            <a:picLocks noChangeAspect="1" noChangeArrowheads="1"/>
          </p:cNvPicPr>
          <p:nvPr/>
        </p:nvPicPr>
        <p:blipFill rotWithShape="1">
          <a:blip r:embed="rId7">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82B382F0-407E-0523-81AD-51EE2A71A8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B2B865B-AA9A-6432-D284-1697DEEE54FF}"/>
              </a:ext>
            </a:extLst>
          </p:cNvPr>
          <p:cNvSpPr txBox="1"/>
          <p:nvPr/>
        </p:nvSpPr>
        <p:spPr>
          <a:xfrm>
            <a:off x="241494" y="927371"/>
            <a:ext cx="11861412" cy="2308324"/>
          </a:xfrm>
          <a:prstGeom prst="rect">
            <a:avLst/>
          </a:prstGeom>
          <a:noFill/>
        </p:spPr>
        <p:txBody>
          <a:bodyPr wrap="square" rtlCol="0">
            <a:spAutoFit/>
          </a:bodyPr>
          <a:lstStyle/>
          <a:p>
            <a:r>
              <a:rPr lang="en-NZ" sz="2400" b="1" dirty="0"/>
              <a:t>What is evolution? </a:t>
            </a:r>
            <a:br>
              <a:rPr lang="en-NZ" sz="2400" b="1" dirty="0"/>
            </a:br>
            <a:r>
              <a:rPr lang="en-NZ" sz="2400" i="1" dirty="0"/>
              <a:t>A </a:t>
            </a:r>
            <a:r>
              <a:rPr lang="en-NZ" sz="2400" b="1" i="1" dirty="0"/>
              <a:t>change</a:t>
            </a:r>
            <a:r>
              <a:rPr lang="en-NZ" sz="2400" i="1" dirty="0"/>
              <a:t> in the </a:t>
            </a:r>
            <a:r>
              <a:rPr lang="en-NZ" sz="2400" b="1" i="1" dirty="0"/>
              <a:t>heritable traits </a:t>
            </a:r>
            <a:r>
              <a:rPr lang="en-NZ" sz="2400" i="1" dirty="0"/>
              <a:t>across </a:t>
            </a:r>
            <a:r>
              <a:rPr lang="en-NZ" sz="2400" b="1" i="1" dirty="0"/>
              <a:t>generations (time).</a:t>
            </a:r>
          </a:p>
          <a:p>
            <a:endParaRPr lang="en-NZ" sz="2400" dirty="0"/>
          </a:p>
          <a:p>
            <a:r>
              <a:rPr lang="en-NZ" sz="2400" dirty="0"/>
              <a:t>Changes are introduced, for example, by </a:t>
            </a:r>
            <a:r>
              <a:rPr lang="en-NZ" sz="2400" b="1" dirty="0"/>
              <a:t>mutation</a:t>
            </a:r>
            <a:r>
              <a:rPr lang="en-NZ" sz="2400" dirty="0"/>
              <a:t> (errors in the genetic code) – and mutations can accumulate over time.</a:t>
            </a:r>
          </a:p>
          <a:p>
            <a:endParaRPr lang="en-NZ" sz="2400" dirty="0"/>
          </a:p>
        </p:txBody>
      </p:sp>
      <p:pic>
        <p:nvPicPr>
          <p:cNvPr id="45" name="Graphic 44" descr="Cone outline">
            <a:extLst>
              <a:ext uri="{FF2B5EF4-FFF2-40B4-BE49-F238E27FC236}">
                <a16:creationId xmlns:a16="http://schemas.microsoft.com/office/drawing/2014/main" id="{983BA7BD-15BD-207B-2D3F-E93AA02357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302864" y="3016393"/>
            <a:ext cx="2135657" cy="2135657"/>
          </a:xfrm>
          <a:prstGeom prst="rect">
            <a:avLst/>
          </a:prstGeom>
        </p:spPr>
      </p:pic>
      <p:pic>
        <p:nvPicPr>
          <p:cNvPr id="51" name="Graphic 50" descr="Cone outline">
            <a:extLst>
              <a:ext uri="{FF2B5EF4-FFF2-40B4-BE49-F238E27FC236}">
                <a16:creationId xmlns:a16="http://schemas.microsoft.com/office/drawing/2014/main" id="{31977C7C-F09E-1A01-263B-446BE037E5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4093314" y="4881850"/>
            <a:ext cx="2135657" cy="2135657"/>
          </a:xfrm>
          <a:prstGeom prst="rect">
            <a:avLst/>
          </a:prstGeom>
        </p:spPr>
      </p:pic>
      <p:pic>
        <p:nvPicPr>
          <p:cNvPr id="63" name="Graphic 62" descr="DNA with solid fill">
            <a:extLst>
              <a:ext uri="{FF2B5EF4-FFF2-40B4-BE49-F238E27FC236}">
                <a16:creationId xmlns:a16="http://schemas.microsoft.com/office/drawing/2014/main" id="{0B280411-5484-F3FF-9912-5E7926832A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826511" y="3466632"/>
            <a:ext cx="1235177" cy="1235177"/>
          </a:xfrm>
          <a:prstGeom prst="rect">
            <a:avLst/>
          </a:prstGeom>
        </p:spPr>
      </p:pic>
      <p:pic>
        <p:nvPicPr>
          <p:cNvPr id="5120" name="Graphic 5119" descr="DNA with solid fill">
            <a:extLst>
              <a:ext uri="{FF2B5EF4-FFF2-40B4-BE49-F238E27FC236}">
                <a16:creationId xmlns:a16="http://schemas.microsoft.com/office/drawing/2014/main" id="{76331F5E-C1DA-B449-70E4-A044D6CF73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5724810" y="5380092"/>
            <a:ext cx="1235177" cy="1235177"/>
          </a:xfrm>
          <a:prstGeom prst="rect">
            <a:avLst/>
          </a:prstGeom>
        </p:spPr>
      </p:pic>
      <p:pic>
        <p:nvPicPr>
          <p:cNvPr id="5132" name="Picture 8" descr="Birds animal">
            <a:extLst>
              <a:ext uri="{FF2B5EF4-FFF2-40B4-BE49-F238E27FC236}">
                <a16:creationId xmlns:a16="http://schemas.microsoft.com/office/drawing/2014/main" id="{482DB427-C359-D6BF-600C-2B0702D5A9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50" y="3687849"/>
            <a:ext cx="1915409" cy="1391066"/>
          </a:xfrm>
          <a:prstGeom prst="rect">
            <a:avLst/>
          </a:prstGeom>
          <a:noFill/>
          <a:extLst>
            <a:ext uri="{909E8E84-426E-40DD-AFC4-6F175D3DCCD1}">
              <a14:hiddenFill xmlns:a14="http://schemas.microsoft.com/office/drawing/2010/main">
                <a:solidFill>
                  <a:srgbClr val="FFFFFF"/>
                </a:solidFill>
              </a14:hiddenFill>
            </a:ext>
          </a:extLst>
        </p:spPr>
      </p:pic>
      <p:pic>
        <p:nvPicPr>
          <p:cNvPr id="5135" name="Picture 8" descr="Birds animal">
            <a:extLst>
              <a:ext uri="{FF2B5EF4-FFF2-40B4-BE49-F238E27FC236}">
                <a16:creationId xmlns:a16="http://schemas.microsoft.com/office/drawing/2014/main" id="{C6534355-5E1C-FE13-A03B-FD95F6B34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7" y="5316592"/>
            <a:ext cx="1815405" cy="1318438"/>
          </a:xfrm>
          <a:prstGeom prst="rect">
            <a:avLst/>
          </a:prstGeom>
          <a:noFill/>
          <a:extLst>
            <a:ext uri="{909E8E84-426E-40DD-AFC4-6F175D3DCCD1}">
              <a14:hiddenFill xmlns:a14="http://schemas.microsoft.com/office/drawing/2010/main">
                <a:solidFill>
                  <a:srgbClr val="FFFFFF"/>
                </a:solidFill>
              </a14:hiddenFill>
            </a:ext>
          </a:extLst>
        </p:spPr>
      </p:pic>
      <p:sp>
        <p:nvSpPr>
          <p:cNvPr id="5137" name="Right Brace 5136">
            <a:extLst>
              <a:ext uri="{FF2B5EF4-FFF2-40B4-BE49-F238E27FC236}">
                <a16:creationId xmlns:a16="http://schemas.microsoft.com/office/drawing/2014/main" id="{38734AFB-948C-D48D-2707-3F4FCFD5CBD7}"/>
              </a:ext>
            </a:extLst>
          </p:cNvPr>
          <p:cNvSpPr/>
          <p:nvPr/>
        </p:nvSpPr>
        <p:spPr>
          <a:xfrm>
            <a:off x="2193674" y="3909399"/>
            <a:ext cx="854304" cy="2386338"/>
          </a:xfrm>
          <a:custGeom>
            <a:avLst/>
            <a:gdLst>
              <a:gd name="connsiteX0" fmla="*/ 0 w 854304"/>
              <a:gd name="connsiteY0" fmla="*/ 0 h 2386338"/>
              <a:gd name="connsiteX1" fmla="*/ 427152 w 854304"/>
              <a:gd name="connsiteY1" fmla="*/ 9 h 2386338"/>
              <a:gd name="connsiteX2" fmla="*/ 427152 w 854304"/>
              <a:gd name="connsiteY2" fmla="*/ 1193160 h 2386338"/>
              <a:gd name="connsiteX3" fmla="*/ 854304 w 854304"/>
              <a:gd name="connsiteY3" fmla="*/ 1193169 h 2386338"/>
              <a:gd name="connsiteX4" fmla="*/ 427152 w 854304"/>
              <a:gd name="connsiteY4" fmla="*/ 1193178 h 2386338"/>
              <a:gd name="connsiteX5" fmla="*/ 427152 w 854304"/>
              <a:gd name="connsiteY5" fmla="*/ 2386329 h 2386338"/>
              <a:gd name="connsiteX6" fmla="*/ 0 w 854304"/>
              <a:gd name="connsiteY6" fmla="*/ 2386338 h 2386338"/>
              <a:gd name="connsiteX7" fmla="*/ 0 w 854304"/>
              <a:gd name="connsiteY7" fmla="*/ 0 h 2386338"/>
              <a:gd name="connsiteX0" fmla="*/ 0 w 854304"/>
              <a:gd name="connsiteY0" fmla="*/ 0 h 2386338"/>
              <a:gd name="connsiteX1" fmla="*/ 427152 w 854304"/>
              <a:gd name="connsiteY1" fmla="*/ 9 h 2386338"/>
              <a:gd name="connsiteX2" fmla="*/ 427152 w 854304"/>
              <a:gd name="connsiteY2" fmla="*/ 1193160 h 2386338"/>
              <a:gd name="connsiteX3" fmla="*/ 854304 w 854304"/>
              <a:gd name="connsiteY3" fmla="*/ 1193169 h 2386338"/>
              <a:gd name="connsiteX4" fmla="*/ 427152 w 854304"/>
              <a:gd name="connsiteY4" fmla="*/ 1193178 h 2386338"/>
              <a:gd name="connsiteX5" fmla="*/ 427152 w 854304"/>
              <a:gd name="connsiteY5" fmla="*/ 2386329 h 2386338"/>
              <a:gd name="connsiteX6" fmla="*/ 0 w 854304"/>
              <a:gd name="connsiteY6" fmla="*/ 2386338 h 23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4304" h="2386338" stroke="0" extrusionOk="0">
                <a:moveTo>
                  <a:pt x="0" y="0"/>
                </a:moveTo>
                <a:cubicBezTo>
                  <a:pt x="128952" y="286"/>
                  <a:pt x="330152" y="19243"/>
                  <a:pt x="427152" y="9"/>
                </a:cubicBezTo>
                <a:cubicBezTo>
                  <a:pt x="410782" y="444821"/>
                  <a:pt x="335545" y="721391"/>
                  <a:pt x="427152" y="1193160"/>
                </a:cubicBezTo>
                <a:cubicBezTo>
                  <a:pt x="419006" y="1189760"/>
                  <a:pt x="592944" y="1191616"/>
                  <a:pt x="854304" y="1193169"/>
                </a:cubicBezTo>
                <a:cubicBezTo>
                  <a:pt x="762950" y="1231155"/>
                  <a:pt x="605755" y="1220483"/>
                  <a:pt x="427152" y="1193178"/>
                </a:cubicBezTo>
                <a:cubicBezTo>
                  <a:pt x="452403" y="1754091"/>
                  <a:pt x="331302" y="1903994"/>
                  <a:pt x="427152" y="2386329"/>
                </a:cubicBezTo>
                <a:cubicBezTo>
                  <a:pt x="422303" y="2398942"/>
                  <a:pt x="241155" y="2349911"/>
                  <a:pt x="0" y="2386338"/>
                </a:cubicBezTo>
                <a:cubicBezTo>
                  <a:pt x="-56910" y="1438253"/>
                  <a:pt x="-104208" y="897162"/>
                  <a:pt x="0" y="0"/>
                </a:cubicBezTo>
                <a:close/>
              </a:path>
              <a:path w="854304" h="2386338" fill="none" extrusionOk="0">
                <a:moveTo>
                  <a:pt x="0" y="0"/>
                </a:moveTo>
                <a:cubicBezTo>
                  <a:pt x="210861" y="15926"/>
                  <a:pt x="217664" y="-4162"/>
                  <a:pt x="427152" y="9"/>
                </a:cubicBezTo>
                <a:cubicBezTo>
                  <a:pt x="408185" y="179532"/>
                  <a:pt x="348509" y="992092"/>
                  <a:pt x="427152" y="1193160"/>
                </a:cubicBezTo>
                <a:cubicBezTo>
                  <a:pt x="432905" y="1192234"/>
                  <a:pt x="652190" y="1205730"/>
                  <a:pt x="854304" y="1193169"/>
                </a:cubicBezTo>
                <a:cubicBezTo>
                  <a:pt x="647185" y="1159423"/>
                  <a:pt x="603813" y="1209231"/>
                  <a:pt x="427152" y="1193178"/>
                </a:cubicBezTo>
                <a:cubicBezTo>
                  <a:pt x="333648" y="1736339"/>
                  <a:pt x="415300" y="1798955"/>
                  <a:pt x="427152" y="2386329"/>
                </a:cubicBezTo>
                <a:cubicBezTo>
                  <a:pt x="428642" y="2383511"/>
                  <a:pt x="239493" y="2392164"/>
                  <a:pt x="0" y="2386338"/>
                </a:cubicBezTo>
              </a:path>
              <a:path w="854304" h="2386338" fill="none" stroke="0" extrusionOk="0">
                <a:moveTo>
                  <a:pt x="0" y="0"/>
                </a:moveTo>
                <a:cubicBezTo>
                  <a:pt x="76921" y="-1040"/>
                  <a:pt x="238076" y="-4065"/>
                  <a:pt x="427152" y="9"/>
                </a:cubicBezTo>
                <a:cubicBezTo>
                  <a:pt x="515584" y="551375"/>
                  <a:pt x="441237" y="805918"/>
                  <a:pt x="427152" y="1193160"/>
                </a:cubicBezTo>
                <a:cubicBezTo>
                  <a:pt x="460767" y="1185827"/>
                  <a:pt x="619760" y="1195159"/>
                  <a:pt x="854304" y="1193169"/>
                </a:cubicBezTo>
                <a:cubicBezTo>
                  <a:pt x="758720" y="1209971"/>
                  <a:pt x="533791" y="1173230"/>
                  <a:pt x="427152" y="1193178"/>
                </a:cubicBezTo>
                <a:cubicBezTo>
                  <a:pt x="350530" y="1631591"/>
                  <a:pt x="481925" y="2003688"/>
                  <a:pt x="427152" y="2386329"/>
                </a:cubicBezTo>
                <a:cubicBezTo>
                  <a:pt x="435425" y="2382167"/>
                  <a:pt x="242945" y="2420725"/>
                  <a:pt x="0" y="2386338"/>
                </a:cubicBezTo>
              </a:path>
            </a:pathLst>
          </a:custGeom>
          <a:ln w="38100">
            <a:solidFill>
              <a:schemeClr val="tx1">
                <a:lumMod val="85000"/>
                <a:lumOff val="15000"/>
              </a:schemeClr>
            </a:solidFill>
            <a:extLst>
              <a:ext uri="{C807C97D-BFC1-408E-A445-0C87EB9F89A2}">
                <ask:lineSketchStyleProps xmlns:ask="http://schemas.microsoft.com/office/drawing/2018/sketchyshapes" sd="230670501">
                  <a:prstGeom prst="rightBrace">
                    <a:avLst>
                      <a:gd name="adj1" fmla="val 0"/>
                      <a:gd name="adj2" fmla="val 50000"/>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Z" dirty="0"/>
          </a:p>
        </p:txBody>
      </p:sp>
      <p:pic>
        <p:nvPicPr>
          <p:cNvPr id="5139" name="Graphic 5138" descr="Male with solid fill">
            <a:extLst>
              <a:ext uri="{FF2B5EF4-FFF2-40B4-BE49-F238E27FC236}">
                <a16:creationId xmlns:a16="http://schemas.microsoft.com/office/drawing/2014/main" id="{FE9057B9-A2DC-2550-6B3A-E2589C8A4D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0750" y="5284122"/>
            <a:ext cx="700741" cy="700741"/>
          </a:xfrm>
          <a:prstGeom prst="rect">
            <a:avLst/>
          </a:prstGeom>
        </p:spPr>
      </p:pic>
      <p:pic>
        <p:nvPicPr>
          <p:cNvPr id="5141" name="Graphic 5140" descr="Female with solid fill">
            <a:extLst>
              <a:ext uri="{FF2B5EF4-FFF2-40B4-BE49-F238E27FC236}">
                <a16:creationId xmlns:a16="http://schemas.microsoft.com/office/drawing/2014/main" id="{30D3050E-BBFF-0C8A-D5D7-EB88BCCA3CA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8412" y="3637497"/>
            <a:ext cx="700376" cy="700376"/>
          </a:xfrm>
          <a:prstGeom prst="rect">
            <a:avLst/>
          </a:prstGeom>
        </p:spPr>
      </p:pic>
      <p:pic>
        <p:nvPicPr>
          <p:cNvPr id="5142" name="Picture 14" descr="Egg shell">
            <a:extLst>
              <a:ext uri="{FF2B5EF4-FFF2-40B4-BE49-F238E27FC236}">
                <a16:creationId xmlns:a16="http://schemas.microsoft.com/office/drawing/2014/main" id="{7AB28C47-C4D9-2529-9AE5-AC1F944D87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945528" y="3909399"/>
            <a:ext cx="1715409" cy="987857"/>
          </a:xfrm>
          <a:prstGeom prst="rect">
            <a:avLst/>
          </a:prstGeom>
          <a:noFill/>
          <a:extLst>
            <a:ext uri="{909E8E84-426E-40DD-AFC4-6F175D3DCCD1}">
              <a14:hiddenFill xmlns:a14="http://schemas.microsoft.com/office/drawing/2010/main">
                <a:solidFill>
                  <a:srgbClr val="FFFFFF"/>
                </a:solidFill>
              </a14:hiddenFill>
            </a:ext>
          </a:extLst>
        </p:spPr>
      </p:pic>
      <p:pic>
        <p:nvPicPr>
          <p:cNvPr id="5143" name="Picture 14" descr="Egg shell">
            <a:extLst>
              <a:ext uri="{FF2B5EF4-FFF2-40B4-BE49-F238E27FC236}">
                <a16:creationId xmlns:a16="http://schemas.microsoft.com/office/drawing/2014/main" id="{8310B9A7-E37C-4D15-78F4-398D85973A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2700473" y="5590231"/>
            <a:ext cx="1715409" cy="987857"/>
          </a:xfrm>
          <a:prstGeom prst="rect">
            <a:avLst/>
          </a:prstGeom>
          <a:noFill/>
          <a:extLst>
            <a:ext uri="{909E8E84-426E-40DD-AFC4-6F175D3DCCD1}">
              <a14:hiddenFill xmlns:a14="http://schemas.microsoft.com/office/drawing/2010/main">
                <a:solidFill>
                  <a:srgbClr val="FFFFFF"/>
                </a:solidFill>
              </a14:hiddenFill>
            </a:ext>
          </a:extLst>
        </p:spPr>
      </p:pic>
      <p:pic>
        <p:nvPicPr>
          <p:cNvPr id="5145" name="Picture 5144">
            <a:extLst>
              <a:ext uri="{FF2B5EF4-FFF2-40B4-BE49-F238E27FC236}">
                <a16:creationId xmlns:a16="http://schemas.microsoft.com/office/drawing/2014/main" id="{D3759A98-8D9A-1A51-B17D-23C4562CB2AE}"/>
              </a:ext>
            </a:extLst>
          </p:cNvPr>
          <p:cNvPicPr>
            <a:picLocks noChangeAspect="1"/>
          </p:cNvPicPr>
          <p:nvPr/>
        </p:nvPicPr>
        <p:blipFill rotWithShape="1">
          <a:blip r:embed="rId16"/>
          <a:srcRect r="6047"/>
          <a:stretch/>
        </p:blipFill>
        <p:spPr>
          <a:xfrm>
            <a:off x="8227262" y="3643857"/>
            <a:ext cx="3875644" cy="654043"/>
          </a:xfrm>
          <a:prstGeom prst="rect">
            <a:avLst/>
          </a:prstGeom>
        </p:spPr>
      </p:pic>
      <p:pic>
        <p:nvPicPr>
          <p:cNvPr id="5147" name="Picture 5146">
            <a:extLst>
              <a:ext uri="{FF2B5EF4-FFF2-40B4-BE49-F238E27FC236}">
                <a16:creationId xmlns:a16="http://schemas.microsoft.com/office/drawing/2014/main" id="{2EACAFDB-EC96-3768-BF71-E1A353AF3E37}"/>
              </a:ext>
            </a:extLst>
          </p:cNvPr>
          <p:cNvPicPr>
            <a:picLocks noChangeAspect="1"/>
          </p:cNvPicPr>
          <p:nvPr/>
        </p:nvPicPr>
        <p:blipFill>
          <a:blip r:embed="rId17"/>
          <a:stretch>
            <a:fillRect/>
          </a:stretch>
        </p:blipFill>
        <p:spPr>
          <a:xfrm>
            <a:off x="8256033" y="5560212"/>
            <a:ext cx="3988353" cy="706585"/>
          </a:xfrm>
          <a:prstGeom prst="rect">
            <a:avLst/>
          </a:prstGeom>
        </p:spPr>
      </p:pic>
      <p:sp>
        <p:nvSpPr>
          <p:cNvPr id="2" name="Rectangle 1">
            <a:extLst>
              <a:ext uri="{FF2B5EF4-FFF2-40B4-BE49-F238E27FC236}">
                <a16:creationId xmlns:a16="http://schemas.microsoft.com/office/drawing/2014/main" id="{92285931-ADBE-7E4A-C876-151946A953CD}"/>
              </a:ext>
            </a:extLst>
          </p:cNvPr>
          <p:cNvSpPr/>
          <p:nvPr/>
        </p:nvSpPr>
        <p:spPr>
          <a:xfrm>
            <a:off x="9543616" y="844549"/>
            <a:ext cx="2716046" cy="6013451"/>
          </a:xfrm>
          <a:prstGeom prst="rect">
            <a:avLst/>
          </a:prstGeom>
          <a:solidFill>
            <a:srgbClr val="848484">
              <a:alpha val="5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Rectangle 2">
            <a:extLst>
              <a:ext uri="{FF2B5EF4-FFF2-40B4-BE49-F238E27FC236}">
                <a16:creationId xmlns:a16="http://schemas.microsoft.com/office/drawing/2014/main" id="{53008344-806F-5304-841D-37275ADA1FEB}"/>
              </a:ext>
            </a:extLst>
          </p:cNvPr>
          <p:cNvSpPr/>
          <p:nvPr/>
        </p:nvSpPr>
        <p:spPr>
          <a:xfrm>
            <a:off x="9249878" y="844547"/>
            <a:ext cx="293738" cy="2594482"/>
          </a:xfrm>
          <a:prstGeom prst="rect">
            <a:avLst/>
          </a:prstGeom>
          <a:solidFill>
            <a:srgbClr val="848484">
              <a:alpha val="5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9138C218-F1C8-8B8C-8ECA-A26DEE659946}"/>
              </a:ext>
            </a:extLst>
          </p:cNvPr>
          <p:cNvSpPr/>
          <p:nvPr/>
        </p:nvSpPr>
        <p:spPr>
          <a:xfrm>
            <a:off x="9249878" y="6481299"/>
            <a:ext cx="293738" cy="376702"/>
          </a:xfrm>
          <a:prstGeom prst="rect">
            <a:avLst/>
          </a:prstGeom>
          <a:solidFill>
            <a:srgbClr val="848484">
              <a:alpha val="5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Star: 5 Points 9">
            <a:extLst>
              <a:ext uri="{FF2B5EF4-FFF2-40B4-BE49-F238E27FC236}">
                <a16:creationId xmlns:a16="http://schemas.microsoft.com/office/drawing/2014/main" id="{E769B4F4-E9C9-DB66-CFFC-4BEC2AF670F2}"/>
              </a:ext>
            </a:extLst>
          </p:cNvPr>
          <p:cNvSpPr/>
          <p:nvPr/>
        </p:nvSpPr>
        <p:spPr>
          <a:xfrm>
            <a:off x="9415577" y="4881849"/>
            <a:ext cx="542382" cy="519508"/>
          </a:xfrm>
          <a:prstGeom prst="star5">
            <a:avLst/>
          </a:prstGeom>
          <a:solidFill>
            <a:srgbClr val="FFFF00"/>
          </a:solidFill>
          <a:ln>
            <a:no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61417148-49B3-0A4F-DA69-245F11063132}"/>
              </a:ext>
            </a:extLst>
          </p:cNvPr>
          <p:cNvSpPr/>
          <p:nvPr/>
        </p:nvSpPr>
        <p:spPr>
          <a:xfrm>
            <a:off x="-15277" y="844549"/>
            <a:ext cx="9265155" cy="6013450"/>
          </a:xfrm>
          <a:prstGeom prst="rect">
            <a:avLst/>
          </a:prstGeom>
          <a:solidFill>
            <a:srgbClr val="848484">
              <a:alpha val="5098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33906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A83FF8-2B68-6259-BDDE-52ED2807467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8C9C860B-6447-82BB-0C37-D58488DDD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B2351032-C835-C7AE-8E3C-F12C63524336}"/>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82B382F0-407E-0523-81AD-51EE2A71A8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20" name="Star: 5 Points 19">
            <a:extLst>
              <a:ext uri="{FF2B5EF4-FFF2-40B4-BE49-F238E27FC236}">
                <a16:creationId xmlns:a16="http://schemas.microsoft.com/office/drawing/2014/main" id="{7209AD4D-74C4-013E-E566-E748373F38CD}"/>
              </a:ext>
            </a:extLst>
          </p:cNvPr>
          <p:cNvSpPr/>
          <p:nvPr/>
        </p:nvSpPr>
        <p:spPr>
          <a:xfrm>
            <a:off x="4234811" y="3777474"/>
            <a:ext cx="347034" cy="315564"/>
          </a:xfrm>
          <a:prstGeom prst="star5">
            <a:avLst/>
          </a:prstGeom>
          <a:solidFill>
            <a:schemeClr val="accent6"/>
          </a:solidFill>
          <a:ln>
            <a:no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6" name="Straight Arrow Connector 25">
            <a:extLst>
              <a:ext uri="{FF2B5EF4-FFF2-40B4-BE49-F238E27FC236}">
                <a16:creationId xmlns:a16="http://schemas.microsoft.com/office/drawing/2014/main" id="{150D1932-F9D6-11FD-DA91-975235B94D26}"/>
              </a:ext>
            </a:extLst>
          </p:cNvPr>
          <p:cNvCxnSpPr>
            <a:cxnSpLocks/>
          </p:cNvCxnSpPr>
          <p:nvPr/>
        </p:nvCxnSpPr>
        <p:spPr>
          <a:xfrm flipV="1">
            <a:off x="1490570" y="5664446"/>
            <a:ext cx="5023237" cy="187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6B29B488-87E3-D91B-B325-FE8E51C900C8}"/>
              </a:ext>
            </a:extLst>
          </p:cNvPr>
          <p:cNvSpPr txBox="1"/>
          <p:nvPr/>
        </p:nvSpPr>
        <p:spPr>
          <a:xfrm>
            <a:off x="241494" y="927371"/>
            <a:ext cx="11861412" cy="830997"/>
          </a:xfrm>
          <a:prstGeom prst="rect">
            <a:avLst/>
          </a:prstGeom>
          <a:noFill/>
        </p:spPr>
        <p:txBody>
          <a:bodyPr wrap="square" rtlCol="0">
            <a:spAutoFit/>
          </a:bodyPr>
          <a:lstStyle/>
          <a:p>
            <a:r>
              <a:rPr lang="en-NZ" sz="2400" b="1" dirty="0"/>
              <a:t>What is speciation?</a:t>
            </a:r>
            <a:br>
              <a:rPr lang="en-NZ" sz="2400" b="1" dirty="0"/>
            </a:br>
            <a:r>
              <a:rPr lang="en-NZ" sz="2400" i="1" dirty="0"/>
              <a:t>The formation of </a:t>
            </a:r>
            <a:r>
              <a:rPr lang="en-NZ" sz="2400" b="1" i="1" dirty="0"/>
              <a:t>new and distinct species </a:t>
            </a:r>
            <a:r>
              <a:rPr lang="en-NZ" sz="2400" i="1" dirty="0"/>
              <a:t>in the course of </a:t>
            </a:r>
            <a:r>
              <a:rPr lang="en-NZ" sz="2400" b="1" i="1" dirty="0"/>
              <a:t>evolution</a:t>
            </a:r>
            <a:r>
              <a:rPr lang="en-NZ" sz="2400" i="1" dirty="0"/>
              <a:t>.</a:t>
            </a:r>
            <a:endParaRPr lang="en-NZ" sz="2400" dirty="0"/>
          </a:p>
        </p:txBody>
      </p:sp>
      <p:pic>
        <p:nvPicPr>
          <p:cNvPr id="23" name="Picture 6" descr="Bird">
            <a:extLst>
              <a:ext uri="{FF2B5EF4-FFF2-40B4-BE49-F238E27FC236}">
                <a16:creationId xmlns:a16="http://schemas.microsoft.com/office/drawing/2014/main" id="{696B24DC-6B92-A9F5-E07A-EC0AF21AC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1617" y="3068288"/>
            <a:ext cx="1245275" cy="697549"/>
          </a:xfrm>
          <a:prstGeom prst="rect">
            <a:avLst/>
          </a:prstGeom>
          <a:noFill/>
          <a:extLst>
            <a:ext uri="{909E8E84-426E-40DD-AFC4-6F175D3DCCD1}">
              <a14:hiddenFill xmlns:a14="http://schemas.microsoft.com/office/drawing/2010/main">
                <a:solidFill>
                  <a:srgbClr val="FFFFFF"/>
                </a:solidFill>
              </a14:hiddenFill>
            </a:ext>
          </a:extLst>
        </p:spPr>
      </p:pic>
      <p:sp>
        <p:nvSpPr>
          <p:cNvPr id="10265" name="Star: 5 Points 10264">
            <a:extLst>
              <a:ext uri="{FF2B5EF4-FFF2-40B4-BE49-F238E27FC236}">
                <a16:creationId xmlns:a16="http://schemas.microsoft.com/office/drawing/2014/main" id="{CE1E178B-1556-2F91-C0DD-47F902B0AF24}"/>
              </a:ext>
            </a:extLst>
          </p:cNvPr>
          <p:cNvSpPr/>
          <p:nvPr/>
        </p:nvSpPr>
        <p:spPr>
          <a:xfrm>
            <a:off x="2831758" y="3259556"/>
            <a:ext cx="347034" cy="315564"/>
          </a:xfrm>
          <a:prstGeom prst="star5">
            <a:avLst/>
          </a:prstGeom>
          <a:solidFill>
            <a:schemeClr val="accent6"/>
          </a:solidFill>
          <a:ln>
            <a:noFill/>
          </a:ln>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66" name="Rectangle 10265">
            <a:extLst>
              <a:ext uri="{FF2B5EF4-FFF2-40B4-BE49-F238E27FC236}">
                <a16:creationId xmlns:a16="http://schemas.microsoft.com/office/drawing/2014/main" id="{EC5065C8-3246-7F47-B24A-D3A8517D9441}"/>
              </a:ext>
            </a:extLst>
          </p:cNvPr>
          <p:cNvSpPr/>
          <p:nvPr/>
        </p:nvSpPr>
        <p:spPr>
          <a:xfrm>
            <a:off x="2232026" y="3656228"/>
            <a:ext cx="997921" cy="104024"/>
          </a:xfrm>
          <a:custGeom>
            <a:avLst/>
            <a:gdLst>
              <a:gd name="connsiteX0" fmla="*/ 0 w 997921"/>
              <a:gd name="connsiteY0" fmla="*/ 0 h 104024"/>
              <a:gd name="connsiteX1" fmla="*/ 469023 w 997921"/>
              <a:gd name="connsiteY1" fmla="*/ 0 h 104024"/>
              <a:gd name="connsiteX2" fmla="*/ 997921 w 997921"/>
              <a:gd name="connsiteY2" fmla="*/ 0 h 104024"/>
              <a:gd name="connsiteX3" fmla="*/ 997921 w 997921"/>
              <a:gd name="connsiteY3" fmla="*/ 104024 h 104024"/>
              <a:gd name="connsiteX4" fmla="*/ 488981 w 997921"/>
              <a:gd name="connsiteY4" fmla="*/ 104024 h 104024"/>
              <a:gd name="connsiteX5" fmla="*/ 0 w 997921"/>
              <a:gd name="connsiteY5" fmla="*/ 104024 h 104024"/>
              <a:gd name="connsiteX6" fmla="*/ 0 w 997921"/>
              <a:gd name="connsiteY6" fmla="*/ 0 h 10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7921" h="104024" extrusionOk="0">
                <a:moveTo>
                  <a:pt x="0" y="0"/>
                </a:moveTo>
                <a:cubicBezTo>
                  <a:pt x="126051" y="-46972"/>
                  <a:pt x="288126" y="27178"/>
                  <a:pt x="469023" y="0"/>
                </a:cubicBezTo>
                <a:cubicBezTo>
                  <a:pt x="649920" y="-27178"/>
                  <a:pt x="866534" y="1806"/>
                  <a:pt x="997921" y="0"/>
                </a:cubicBezTo>
                <a:cubicBezTo>
                  <a:pt x="1000643" y="40157"/>
                  <a:pt x="995240" y="64370"/>
                  <a:pt x="997921" y="104024"/>
                </a:cubicBezTo>
                <a:cubicBezTo>
                  <a:pt x="862303" y="161885"/>
                  <a:pt x="697358" y="102781"/>
                  <a:pt x="488981" y="104024"/>
                </a:cubicBezTo>
                <a:cubicBezTo>
                  <a:pt x="280604" y="105267"/>
                  <a:pt x="174661" y="51323"/>
                  <a:pt x="0" y="104024"/>
                </a:cubicBezTo>
                <a:cubicBezTo>
                  <a:pt x="-8139" y="65243"/>
                  <a:pt x="8725" y="39437"/>
                  <a:pt x="0" y="0"/>
                </a:cubicBezTo>
                <a:close/>
              </a:path>
            </a:pathLst>
          </a:custGeom>
          <a:noFill/>
          <a:ln w="19050">
            <a:extLst>
              <a:ext uri="{C807C97D-BFC1-408E-A445-0C87EB9F89A2}">
                <ask:lineSketchStyleProps xmlns:ask="http://schemas.microsoft.com/office/drawing/2018/sketchyshapes" sd="156504266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67" name="Rectangle 10266">
            <a:extLst>
              <a:ext uri="{FF2B5EF4-FFF2-40B4-BE49-F238E27FC236}">
                <a16:creationId xmlns:a16="http://schemas.microsoft.com/office/drawing/2014/main" id="{57446B8F-B5ED-3DA9-A3CA-3BD28A5449A0}"/>
              </a:ext>
            </a:extLst>
          </p:cNvPr>
          <p:cNvSpPr/>
          <p:nvPr/>
        </p:nvSpPr>
        <p:spPr>
          <a:xfrm rot="16200000">
            <a:off x="2497501" y="3341990"/>
            <a:ext cx="1589451" cy="124796"/>
          </a:xfrm>
          <a:custGeom>
            <a:avLst/>
            <a:gdLst>
              <a:gd name="connsiteX0" fmla="*/ 0 w 1589451"/>
              <a:gd name="connsiteY0" fmla="*/ 0 h 124796"/>
              <a:gd name="connsiteX1" fmla="*/ 513922 w 1589451"/>
              <a:gd name="connsiteY1" fmla="*/ 0 h 124796"/>
              <a:gd name="connsiteX2" fmla="*/ 1043739 w 1589451"/>
              <a:gd name="connsiteY2" fmla="*/ 0 h 124796"/>
              <a:gd name="connsiteX3" fmla="*/ 1589451 w 1589451"/>
              <a:gd name="connsiteY3" fmla="*/ 0 h 124796"/>
              <a:gd name="connsiteX4" fmla="*/ 1589451 w 1589451"/>
              <a:gd name="connsiteY4" fmla="*/ 124796 h 124796"/>
              <a:gd name="connsiteX5" fmla="*/ 1107318 w 1589451"/>
              <a:gd name="connsiteY5" fmla="*/ 124796 h 124796"/>
              <a:gd name="connsiteX6" fmla="*/ 593395 w 1589451"/>
              <a:gd name="connsiteY6" fmla="*/ 124796 h 124796"/>
              <a:gd name="connsiteX7" fmla="*/ 0 w 1589451"/>
              <a:gd name="connsiteY7" fmla="*/ 124796 h 124796"/>
              <a:gd name="connsiteX8" fmla="*/ 0 w 1589451"/>
              <a:gd name="connsiteY8" fmla="*/ 0 h 12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9451" h="124796" extrusionOk="0">
                <a:moveTo>
                  <a:pt x="0" y="0"/>
                </a:moveTo>
                <a:cubicBezTo>
                  <a:pt x="199489" y="-7480"/>
                  <a:pt x="300386" y="28220"/>
                  <a:pt x="513922" y="0"/>
                </a:cubicBezTo>
                <a:cubicBezTo>
                  <a:pt x="727458" y="-28220"/>
                  <a:pt x="822265" y="18049"/>
                  <a:pt x="1043739" y="0"/>
                </a:cubicBezTo>
                <a:cubicBezTo>
                  <a:pt x="1265213" y="-18049"/>
                  <a:pt x="1341466" y="28861"/>
                  <a:pt x="1589451" y="0"/>
                </a:cubicBezTo>
                <a:cubicBezTo>
                  <a:pt x="1594860" y="42020"/>
                  <a:pt x="1586600" y="64551"/>
                  <a:pt x="1589451" y="124796"/>
                </a:cubicBezTo>
                <a:cubicBezTo>
                  <a:pt x="1374662" y="157395"/>
                  <a:pt x="1316594" y="105746"/>
                  <a:pt x="1107318" y="124796"/>
                </a:cubicBezTo>
                <a:cubicBezTo>
                  <a:pt x="898042" y="143846"/>
                  <a:pt x="758440" y="80624"/>
                  <a:pt x="593395" y="124796"/>
                </a:cubicBezTo>
                <a:cubicBezTo>
                  <a:pt x="428350" y="168968"/>
                  <a:pt x="249426" y="83189"/>
                  <a:pt x="0" y="124796"/>
                </a:cubicBezTo>
                <a:cubicBezTo>
                  <a:pt x="-3347" y="74823"/>
                  <a:pt x="4952" y="53444"/>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68" name="Rectangle 10267">
            <a:extLst>
              <a:ext uri="{FF2B5EF4-FFF2-40B4-BE49-F238E27FC236}">
                <a16:creationId xmlns:a16="http://schemas.microsoft.com/office/drawing/2014/main" id="{F2D29D2F-D136-B5CA-1C2B-7630ACAEEFA6}"/>
              </a:ext>
            </a:extLst>
          </p:cNvPr>
          <p:cNvSpPr/>
          <p:nvPr/>
        </p:nvSpPr>
        <p:spPr>
          <a:xfrm>
            <a:off x="3229828" y="2602056"/>
            <a:ext cx="1842486" cy="107178"/>
          </a:xfrm>
          <a:custGeom>
            <a:avLst/>
            <a:gdLst>
              <a:gd name="connsiteX0" fmla="*/ 0 w 1842486"/>
              <a:gd name="connsiteY0" fmla="*/ 0 h 107178"/>
              <a:gd name="connsiteX1" fmla="*/ 442197 w 1842486"/>
              <a:gd name="connsiteY1" fmla="*/ 0 h 107178"/>
              <a:gd name="connsiteX2" fmla="*/ 902818 w 1842486"/>
              <a:gd name="connsiteY2" fmla="*/ 0 h 107178"/>
              <a:gd name="connsiteX3" fmla="*/ 1381865 w 1842486"/>
              <a:gd name="connsiteY3" fmla="*/ 0 h 107178"/>
              <a:gd name="connsiteX4" fmla="*/ 1842486 w 1842486"/>
              <a:gd name="connsiteY4" fmla="*/ 0 h 107178"/>
              <a:gd name="connsiteX5" fmla="*/ 1842486 w 1842486"/>
              <a:gd name="connsiteY5" fmla="*/ 107178 h 107178"/>
              <a:gd name="connsiteX6" fmla="*/ 1345015 w 1842486"/>
              <a:gd name="connsiteY6" fmla="*/ 107178 h 107178"/>
              <a:gd name="connsiteX7" fmla="*/ 902818 w 1842486"/>
              <a:gd name="connsiteY7" fmla="*/ 107178 h 107178"/>
              <a:gd name="connsiteX8" fmla="*/ 405347 w 1842486"/>
              <a:gd name="connsiteY8" fmla="*/ 107178 h 107178"/>
              <a:gd name="connsiteX9" fmla="*/ 0 w 1842486"/>
              <a:gd name="connsiteY9" fmla="*/ 107178 h 107178"/>
              <a:gd name="connsiteX10" fmla="*/ 0 w 1842486"/>
              <a:gd name="connsiteY10" fmla="*/ 0 h 1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2486" h="107178" extrusionOk="0">
                <a:moveTo>
                  <a:pt x="0" y="0"/>
                </a:moveTo>
                <a:cubicBezTo>
                  <a:pt x="196159" y="-14129"/>
                  <a:pt x="238891" y="31592"/>
                  <a:pt x="442197" y="0"/>
                </a:cubicBezTo>
                <a:cubicBezTo>
                  <a:pt x="645503" y="-31592"/>
                  <a:pt x="765935" y="8142"/>
                  <a:pt x="902818" y="0"/>
                </a:cubicBezTo>
                <a:cubicBezTo>
                  <a:pt x="1039701" y="-8142"/>
                  <a:pt x="1151943" y="8224"/>
                  <a:pt x="1381865" y="0"/>
                </a:cubicBezTo>
                <a:cubicBezTo>
                  <a:pt x="1611787" y="-8224"/>
                  <a:pt x="1614208" y="12363"/>
                  <a:pt x="1842486" y="0"/>
                </a:cubicBezTo>
                <a:cubicBezTo>
                  <a:pt x="1853805" y="31013"/>
                  <a:pt x="1834123" y="60978"/>
                  <a:pt x="1842486" y="107178"/>
                </a:cubicBezTo>
                <a:cubicBezTo>
                  <a:pt x="1727035" y="155723"/>
                  <a:pt x="1527590" y="84685"/>
                  <a:pt x="1345015" y="107178"/>
                </a:cubicBezTo>
                <a:cubicBezTo>
                  <a:pt x="1162440" y="129671"/>
                  <a:pt x="1011535" y="98712"/>
                  <a:pt x="902818" y="107178"/>
                </a:cubicBezTo>
                <a:cubicBezTo>
                  <a:pt x="794101" y="115644"/>
                  <a:pt x="549754" y="103065"/>
                  <a:pt x="405347" y="107178"/>
                </a:cubicBezTo>
                <a:cubicBezTo>
                  <a:pt x="260940" y="111291"/>
                  <a:pt x="166562" y="70485"/>
                  <a:pt x="0" y="107178"/>
                </a:cubicBezTo>
                <a:cubicBezTo>
                  <a:pt x="-299" y="64554"/>
                  <a:pt x="8276" y="28838"/>
                  <a:pt x="0" y="0"/>
                </a:cubicBezTo>
                <a:close/>
              </a:path>
            </a:pathLst>
          </a:custGeom>
          <a:noFill/>
          <a:ln w="19050">
            <a:extLst>
              <a:ext uri="{C807C97D-BFC1-408E-A445-0C87EB9F89A2}">
                <ask:lineSketchStyleProps xmlns:ask="http://schemas.microsoft.com/office/drawing/2018/sketchyshapes" sd="1005239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69" name="Rectangle 10268">
            <a:extLst>
              <a:ext uri="{FF2B5EF4-FFF2-40B4-BE49-F238E27FC236}">
                <a16:creationId xmlns:a16="http://schemas.microsoft.com/office/drawing/2014/main" id="{9E2BE350-225F-66A6-A385-9655F45786DB}"/>
              </a:ext>
            </a:extLst>
          </p:cNvPr>
          <p:cNvSpPr/>
          <p:nvPr/>
        </p:nvSpPr>
        <p:spPr>
          <a:xfrm>
            <a:off x="3209503" y="4099544"/>
            <a:ext cx="1415607" cy="107176"/>
          </a:xfrm>
          <a:custGeom>
            <a:avLst/>
            <a:gdLst>
              <a:gd name="connsiteX0" fmla="*/ 0 w 1415607"/>
              <a:gd name="connsiteY0" fmla="*/ 0 h 107176"/>
              <a:gd name="connsiteX1" fmla="*/ 486025 w 1415607"/>
              <a:gd name="connsiteY1" fmla="*/ 0 h 107176"/>
              <a:gd name="connsiteX2" fmla="*/ 915426 w 1415607"/>
              <a:gd name="connsiteY2" fmla="*/ 0 h 107176"/>
              <a:gd name="connsiteX3" fmla="*/ 1415607 w 1415607"/>
              <a:gd name="connsiteY3" fmla="*/ 0 h 107176"/>
              <a:gd name="connsiteX4" fmla="*/ 1415607 w 1415607"/>
              <a:gd name="connsiteY4" fmla="*/ 107176 h 107176"/>
              <a:gd name="connsiteX5" fmla="*/ 929582 w 1415607"/>
              <a:gd name="connsiteY5" fmla="*/ 107176 h 107176"/>
              <a:gd name="connsiteX6" fmla="*/ 429401 w 1415607"/>
              <a:gd name="connsiteY6" fmla="*/ 107176 h 107176"/>
              <a:gd name="connsiteX7" fmla="*/ 0 w 1415607"/>
              <a:gd name="connsiteY7" fmla="*/ 107176 h 107176"/>
              <a:gd name="connsiteX8" fmla="*/ 0 w 1415607"/>
              <a:gd name="connsiteY8" fmla="*/ 0 h 10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607" h="107176" extrusionOk="0">
                <a:moveTo>
                  <a:pt x="0" y="0"/>
                </a:moveTo>
                <a:cubicBezTo>
                  <a:pt x="228931" y="-46081"/>
                  <a:pt x="333576" y="21196"/>
                  <a:pt x="486025" y="0"/>
                </a:cubicBezTo>
                <a:cubicBezTo>
                  <a:pt x="638475" y="-21196"/>
                  <a:pt x="725649" y="14780"/>
                  <a:pt x="915426" y="0"/>
                </a:cubicBezTo>
                <a:cubicBezTo>
                  <a:pt x="1105203" y="-14780"/>
                  <a:pt x="1216323" y="45954"/>
                  <a:pt x="1415607" y="0"/>
                </a:cubicBezTo>
                <a:cubicBezTo>
                  <a:pt x="1416545" y="35586"/>
                  <a:pt x="1412025" y="65134"/>
                  <a:pt x="1415607" y="107176"/>
                </a:cubicBezTo>
                <a:cubicBezTo>
                  <a:pt x="1200225" y="128913"/>
                  <a:pt x="1050130" y="77482"/>
                  <a:pt x="929582" y="107176"/>
                </a:cubicBezTo>
                <a:cubicBezTo>
                  <a:pt x="809034" y="136870"/>
                  <a:pt x="580337" y="55383"/>
                  <a:pt x="429401" y="107176"/>
                </a:cubicBezTo>
                <a:cubicBezTo>
                  <a:pt x="278465" y="158969"/>
                  <a:pt x="126083" y="63098"/>
                  <a:pt x="0" y="107176"/>
                </a:cubicBezTo>
                <a:cubicBezTo>
                  <a:pt x="-9169" y="80387"/>
                  <a:pt x="515" y="40271"/>
                  <a:pt x="0" y="0"/>
                </a:cubicBezTo>
                <a:close/>
              </a:path>
            </a:pathLst>
          </a:custGeom>
          <a:noFill/>
          <a:ln w="19050">
            <a:extLst>
              <a:ext uri="{C807C97D-BFC1-408E-A445-0C87EB9F89A2}">
                <ask:lineSketchStyleProps xmlns:ask="http://schemas.microsoft.com/office/drawing/2018/sketchyshapes" sd="200849589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71" name="Oval 10270">
            <a:extLst>
              <a:ext uri="{FF2B5EF4-FFF2-40B4-BE49-F238E27FC236}">
                <a16:creationId xmlns:a16="http://schemas.microsoft.com/office/drawing/2014/main" id="{ADE2FBDE-BC0B-9294-EFB7-02A53BFF9D7D}"/>
              </a:ext>
            </a:extLst>
          </p:cNvPr>
          <p:cNvSpPr/>
          <p:nvPr/>
        </p:nvSpPr>
        <p:spPr>
          <a:xfrm>
            <a:off x="4983291" y="2464196"/>
            <a:ext cx="302083" cy="316127"/>
          </a:xfrm>
          <a:custGeom>
            <a:avLst/>
            <a:gdLst>
              <a:gd name="connsiteX0" fmla="*/ 0 w 302083"/>
              <a:gd name="connsiteY0" fmla="*/ 158064 h 316127"/>
              <a:gd name="connsiteX1" fmla="*/ 151042 w 302083"/>
              <a:gd name="connsiteY1" fmla="*/ 0 h 316127"/>
              <a:gd name="connsiteX2" fmla="*/ 302084 w 302083"/>
              <a:gd name="connsiteY2" fmla="*/ 158064 h 316127"/>
              <a:gd name="connsiteX3" fmla="*/ 151042 w 302083"/>
              <a:gd name="connsiteY3" fmla="*/ 316128 h 316127"/>
              <a:gd name="connsiteX4" fmla="*/ 0 w 302083"/>
              <a:gd name="connsiteY4" fmla="*/ 158064 h 31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83" h="316127" fill="none" extrusionOk="0">
                <a:moveTo>
                  <a:pt x="0" y="158064"/>
                </a:moveTo>
                <a:cubicBezTo>
                  <a:pt x="18508" y="68697"/>
                  <a:pt x="78222" y="-3682"/>
                  <a:pt x="151042" y="0"/>
                </a:cubicBezTo>
                <a:cubicBezTo>
                  <a:pt x="210187" y="8968"/>
                  <a:pt x="309743" y="47608"/>
                  <a:pt x="302084" y="158064"/>
                </a:cubicBezTo>
                <a:cubicBezTo>
                  <a:pt x="305571" y="248737"/>
                  <a:pt x="220470" y="296876"/>
                  <a:pt x="151042" y="316128"/>
                </a:cubicBezTo>
                <a:cubicBezTo>
                  <a:pt x="55811" y="309601"/>
                  <a:pt x="-10114" y="223149"/>
                  <a:pt x="0" y="158064"/>
                </a:cubicBezTo>
                <a:close/>
              </a:path>
              <a:path w="302083" h="316127" stroke="0" extrusionOk="0">
                <a:moveTo>
                  <a:pt x="0" y="158064"/>
                </a:moveTo>
                <a:cubicBezTo>
                  <a:pt x="16401" y="80391"/>
                  <a:pt x="73076" y="-14305"/>
                  <a:pt x="151042" y="0"/>
                </a:cubicBezTo>
                <a:cubicBezTo>
                  <a:pt x="247720" y="-2835"/>
                  <a:pt x="305937" y="95508"/>
                  <a:pt x="302084" y="158064"/>
                </a:cubicBezTo>
                <a:cubicBezTo>
                  <a:pt x="315734" y="245880"/>
                  <a:pt x="226445" y="308880"/>
                  <a:pt x="151042" y="316128"/>
                </a:cubicBezTo>
                <a:cubicBezTo>
                  <a:pt x="65635" y="312405"/>
                  <a:pt x="4287" y="245729"/>
                  <a:pt x="0" y="158064"/>
                </a:cubicBezTo>
                <a:close/>
              </a:path>
            </a:pathLst>
          </a:custGeom>
          <a:solidFill>
            <a:schemeClr val="accent1">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1</a:t>
            </a:r>
          </a:p>
        </p:txBody>
      </p:sp>
      <p:sp>
        <p:nvSpPr>
          <p:cNvPr id="5121" name="Rectangle 5120">
            <a:extLst>
              <a:ext uri="{FF2B5EF4-FFF2-40B4-BE49-F238E27FC236}">
                <a16:creationId xmlns:a16="http://schemas.microsoft.com/office/drawing/2014/main" id="{58D87529-B3A7-1C33-3CE3-BC18DE725B78}"/>
              </a:ext>
            </a:extLst>
          </p:cNvPr>
          <p:cNvSpPr/>
          <p:nvPr/>
        </p:nvSpPr>
        <p:spPr>
          <a:xfrm rot="16200000">
            <a:off x="4050682" y="3891101"/>
            <a:ext cx="1264008" cy="124797"/>
          </a:xfrm>
          <a:custGeom>
            <a:avLst/>
            <a:gdLst>
              <a:gd name="connsiteX0" fmla="*/ 0 w 1264008"/>
              <a:gd name="connsiteY0" fmla="*/ 0 h 124797"/>
              <a:gd name="connsiteX1" fmla="*/ 408696 w 1264008"/>
              <a:gd name="connsiteY1" fmla="*/ 0 h 124797"/>
              <a:gd name="connsiteX2" fmla="*/ 830032 w 1264008"/>
              <a:gd name="connsiteY2" fmla="*/ 0 h 124797"/>
              <a:gd name="connsiteX3" fmla="*/ 1264008 w 1264008"/>
              <a:gd name="connsiteY3" fmla="*/ 0 h 124797"/>
              <a:gd name="connsiteX4" fmla="*/ 1264008 w 1264008"/>
              <a:gd name="connsiteY4" fmla="*/ 124797 h 124797"/>
              <a:gd name="connsiteX5" fmla="*/ 880592 w 1264008"/>
              <a:gd name="connsiteY5" fmla="*/ 124797 h 124797"/>
              <a:gd name="connsiteX6" fmla="*/ 471896 w 1264008"/>
              <a:gd name="connsiteY6" fmla="*/ 124797 h 124797"/>
              <a:gd name="connsiteX7" fmla="*/ 0 w 1264008"/>
              <a:gd name="connsiteY7" fmla="*/ 124797 h 124797"/>
              <a:gd name="connsiteX8" fmla="*/ 0 w 1264008"/>
              <a:gd name="connsiteY8" fmla="*/ 0 h 12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4008" h="124797" extrusionOk="0">
                <a:moveTo>
                  <a:pt x="0" y="0"/>
                </a:moveTo>
                <a:cubicBezTo>
                  <a:pt x="117199" y="-18253"/>
                  <a:pt x="259407" y="27242"/>
                  <a:pt x="408696" y="0"/>
                </a:cubicBezTo>
                <a:cubicBezTo>
                  <a:pt x="557985" y="-27242"/>
                  <a:pt x="643366" y="7672"/>
                  <a:pt x="830032" y="0"/>
                </a:cubicBezTo>
                <a:cubicBezTo>
                  <a:pt x="1016698" y="-7672"/>
                  <a:pt x="1176385" y="45185"/>
                  <a:pt x="1264008" y="0"/>
                </a:cubicBezTo>
                <a:cubicBezTo>
                  <a:pt x="1278012" y="29743"/>
                  <a:pt x="1258419" y="73417"/>
                  <a:pt x="1264008" y="124797"/>
                </a:cubicBezTo>
                <a:cubicBezTo>
                  <a:pt x="1173220" y="158065"/>
                  <a:pt x="1004584" y="92319"/>
                  <a:pt x="880592" y="124797"/>
                </a:cubicBezTo>
                <a:cubicBezTo>
                  <a:pt x="756600" y="157275"/>
                  <a:pt x="645527" y="88755"/>
                  <a:pt x="471896" y="124797"/>
                </a:cubicBezTo>
                <a:cubicBezTo>
                  <a:pt x="298265" y="160839"/>
                  <a:pt x="184946" y="96577"/>
                  <a:pt x="0" y="124797"/>
                </a:cubicBezTo>
                <a:cubicBezTo>
                  <a:pt x="-3714" y="67421"/>
                  <a:pt x="10908" y="48092"/>
                  <a:pt x="0" y="0"/>
                </a:cubicBezTo>
                <a:close/>
              </a:path>
            </a:pathLst>
          </a:custGeom>
          <a:noFill/>
          <a:ln w="19050">
            <a:extLst>
              <a:ext uri="{C807C97D-BFC1-408E-A445-0C87EB9F89A2}">
                <ask:lineSketchStyleProps xmlns:ask="http://schemas.microsoft.com/office/drawing/2018/sketchyshapes" sd="39960182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122" name="Rectangle 5121">
            <a:extLst>
              <a:ext uri="{FF2B5EF4-FFF2-40B4-BE49-F238E27FC236}">
                <a16:creationId xmlns:a16="http://schemas.microsoft.com/office/drawing/2014/main" id="{A191C9AA-4FEF-A11F-74C1-B2F09380B989}"/>
              </a:ext>
            </a:extLst>
          </p:cNvPr>
          <p:cNvSpPr/>
          <p:nvPr/>
        </p:nvSpPr>
        <p:spPr>
          <a:xfrm>
            <a:off x="4611791" y="3335579"/>
            <a:ext cx="707804" cy="111383"/>
          </a:xfrm>
          <a:custGeom>
            <a:avLst/>
            <a:gdLst>
              <a:gd name="connsiteX0" fmla="*/ 0 w 707804"/>
              <a:gd name="connsiteY0" fmla="*/ 0 h 111383"/>
              <a:gd name="connsiteX1" fmla="*/ 360980 w 707804"/>
              <a:gd name="connsiteY1" fmla="*/ 0 h 111383"/>
              <a:gd name="connsiteX2" fmla="*/ 707804 w 707804"/>
              <a:gd name="connsiteY2" fmla="*/ 0 h 111383"/>
              <a:gd name="connsiteX3" fmla="*/ 707804 w 707804"/>
              <a:gd name="connsiteY3" fmla="*/ 111383 h 111383"/>
              <a:gd name="connsiteX4" fmla="*/ 339746 w 707804"/>
              <a:gd name="connsiteY4" fmla="*/ 111383 h 111383"/>
              <a:gd name="connsiteX5" fmla="*/ 0 w 707804"/>
              <a:gd name="connsiteY5" fmla="*/ 111383 h 111383"/>
              <a:gd name="connsiteX6" fmla="*/ 0 w 707804"/>
              <a:gd name="connsiteY6" fmla="*/ 0 h 11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04" h="111383" extrusionOk="0">
                <a:moveTo>
                  <a:pt x="0" y="0"/>
                </a:moveTo>
                <a:cubicBezTo>
                  <a:pt x="107950" y="-27850"/>
                  <a:pt x="188385" y="33467"/>
                  <a:pt x="360980" y="0"/>
                </a:cubicBezTo>
                <a:cubicBezTo>
                  <a:pt x="533575" y="-33467"/>
                  <a:pt x="636313" y="10543"/>
                  <a:pt x="707804" y="0"/>
                </a:cubicBezTo>
                <a:cubicBezTo>
                  <a:pt x="712636" y="39198"/>
                  <a:pt x="694631" y="76677"/>
                  <a:pt x="707804" y="111383"/>
                </a:cubicBezTo>
                <a:cubicBezTo>
                  <a:pt x="561708" y="134974"/>
                  <a:pt x="463091" y="90489"/>
                  <a:pt x="339746" y="111383"/>
                </a:cubicBezTo>
                <a:cubicBezTo>
                  <a:pt x="216401" y="132277"/>
                  <a:pt x="143619" y="73883"/>
                  <a:pt x="0" y="111383"/>
                </a:cubicBezTo>
                <a:cubicBezTo>
                  <a:pt x="-12322" y="81089"/>
                  <a:pt x="8828" y="38100"/>
                  <a:pt x="0" y="0"/>
                </a:cubicBezTo>
                <a:close/>
              </a:path>
            </a:pathLst>
          </a:custGeom>
          <a:noFill/>
          <a:ln w="19050">
            <a:extLst>
              <a:ext uri="{C807C97D-BFC1-408E-A445-0C87EB9F89A2}">
                <ask:lineSketchStyleProps xmlns:ask="http://schemas.microsoft.com/office/drawing/2018/sketchyshapes" sd="200849589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123" name="Rectangle 5122">
            <a:extLst>
              <a:ext uri="{FF2B5EF4-FFF2-40B4-BE49-F238E27FC236}">
                <a16:creationId xmlns:a16="http://schemas.microsoft.com/office/drawing/2014/main" id="{441216DA-2117-0781-2549-38C93D8EBA28}"/>
              </a:ext>
            </a:extLst>
          </p:cNvPr>
          <p:cNvSpPr/>
          <p:nvPr/>
        </p:nvSpPr>
        <p:spPr>
          <a:xfrm>
            <a:off x="4625402" y="4446469"/>
            <a:ext cx="707803" cy="153134"/>
          </a:xfrm>
          <a:custGeom>
            <a:avLst/>
            <a:gdLst>
              <a:gd name="connsiteX0" fmla="*/ 0 w 707803"/>
              <a:gd name="connsiteY0" fmla="*/ 0 h 153134"/>
              <a:gd name="connsiteX1" fmla="*/ 360980 w 707803"/>
              <a:gd name="connsiteY1" fmla="*/ 0 h 153134"/>
              <a:gd name="connsiteX2" fmla="*/ 707803 w 707803"/>
              <a:gd name="connsiteY2" fmla="*/ 0 h 153134"/>
              <a:gd name="connsiteX3" fmla="*/ 707803 w 707803"/>
              <a:gd name="connsiteY3" fmla="*/ 153134 h 153134"/>
              <a:gd name="connsiteX4" fmla="*/ 339745 w 707803"/>
              <a:gd name="connsiteY4" fmla="*/ 153134 h 153134"/>
              <a:gd name="connsiteX5" fmla="*/ 0 w 707803"/>
              <a:gd name="connsiteY5" fmla="*/ 153134 h 153134"/>
              <a:gd name="connsiteX6" fmla="*/ 0 w 707803"/>
              <a:gd name="connsiteY6" fmla="*/ 0 h 15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803" h="153134" extrusionOk="0">
                <a:moveTo>
                  <a:pt x="0" y="0"/>
                </a:moveTo>
                <a:cubicBezTo>
                  <a:pt x="107950" y="-27850"/>
                  <a:pt x="188385" y="33467"/>
                  <a:pt x="360980" y="0"/>
                </a:cubicBezTo>
                <a:cubicBezTo>
                  <a:pt x="533575" y="-33467"/>
                  <a:pt x="541826" y="12909"/>
                  <a:pt x="707803" y="0"/>
                </a:cubicBezTo>
                <a:cubicBezTo>
                  <a:pt x="713403" y="67270"/>
                  <a:pt x="693466" y="81985"/>
                  <a:pt x="707803" y="153134"/>
                </a:cubicBezTo>
                <a:cubicBezTo>
                  <a:pt x="561707" y="176725"/>
                  <a:pt x="463090" y="132240"/>
                  <a:pt x="339745" y="153134"/>
                </a:cubicBezTo>
                <a:cubicBezTo>
                  <a:pt x="216400" y="174028"/>
                  <a:pt x="134371" y="143795"/>
                  <a:pt x="0" y="153134"/>
                </a:cubicBezTo>
                <a:cubicBezTo>
                  <a:pt x="-1426" y="111416"/>
                  <a:pt x="5584" y="39477"/>
                  <a:pt x="0" y="0"/>
                </a:cubicBezTo>
                <a:close/>
              </a:path>
            </a:pathLst>
          </a:custGeom>
          <a:noFill/>
          <a:ln w="19050">
            <a:extLst>
              <a:ext uri="{C807C97D-BFC1-408E-A445-0C87EB9F89A2}">
                <ask:lineSketchStyleProps xmlns:ask="http://schemas.microsoft.com/office/drawing/2018/sketchyshapes" sd="200849589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125" name="Oval 5124">
            <a:extLst>
              <a:ext uri="{FF2B5EF4-FFF2-40B4-BE49-F238E27FC236}">
                <a16:creationId xmlns:a16="http://schemas.microsoft.com/office/drawing/2014/main" id="{63671E2F-8F71-D31E-1253-EE54059E5A90}"/>
              </a:ext>
            </a:extLst>
          </p:cNvPr>
          <p:cNvSpPr/>
          <p:nvPr/>
        </p:nvSpPr>
        <p:spPr>
          <a:xfrm>
            <a:off x="5209534" y="3259556"/>
            <a:ext cx="302083" cy="316127"/>
          </a:xfrm>
          <a:custGeom>
            <a:avLst/>
            <a:gdLst>
              <a:gd name="connsiteX0" fmla="*/ 0 w 302083"/>
              <a:gd name="connsiteY0" fmla="*/ 158064 h 316127"/>
              <a:gd name="connsiteX1" fmla="*/ 151042 w 302083"/>
              <a:gd name="connsiteY1" fmla="*/ 0 h 316127"/>
              <a:gd name="connsiteX2" fmla="*/ 302084 w 302083"/>
              <a:gd name="connsiteY2" fmla="*/ 158064 h 316127"/>
              <a:gd name="connsiteX3" fmla="*/ 151042 w 302083"/>
              <a:gd name="connsiteY3" fmla="*/ 316128 h 316127"/>
              <a:gd name="connsiteX4" fmla="*/ 0 w 302083"/>
              <a:gd name="connsiteY4" fmla="*/ 158064 h 31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83" h="316127" fill="none" extrusionOk="0">
                <a:moveTo>
                  <a:pt x="0" y="158064"/>
                </a:moveTo>
                <a:cubicBezTo>
                  <a:pt x="18508" y="68697"/>
                  <a:pt x="78222" y="-3682"/>
                  <a:pt x="151042" y="0"/>
                </a:cubicBezTo>
                <a:cubicBezTo>
                  <a:pt x="210187" y="8968"/>
                  <a:pt x="309743" y="47608"/>
                  <a:pt x="302084" y="158064"/>
                </a:cubicBezTo>
                <a:cubicBezTo>
                  <a:pt x="305571" y="248737"/>
                  <a:pt x="220470" y="296876"/>
                  <a:pt x="151042" y="316128"/>
                </a:cubicBezTo>
                <a:cubicBezTo>
                  <a:pt x="55811" y="309601"/>
                  <a:pt x="-10114" y="223149"/>
                  <a:pt x="0" y="158064"/>
                </a:cubicBezTo>
                <a:close/>
              </a:path>
              <a:path w="302083" h="316127" stroke="0" extrusionOk="0">
                <a:moveTo>
                  <a:pt x="0" y="158064"/>
                </a:moveTo>
                <a:cubicBezTo>
                  <a:pt x="16401" y="80391"/>
                  <a:pt x="73076" y="-14305"/>
                  <a:pt x="151042" y="0"/>
                </a:cubicBezTo>
                <a:cubicBezTo>
                  <a:pt x="247720" y="-2835"/>
                  <a:pt x="305937" y="95508"/>
                  <a:pt x="302084" y="158064"/>
                </a:cubicBezTo>
                <a:cubicBezTo>
                  <a:pt x="315734" y="245880"/>
                  <a:pt x="226445" y="308880"/>
                  <a:pt x="151042" y="316128"/>
                </a:cubicBezTo>
                <a:cubicBezTo>
                  <a:pt x="65635" y="312405"/>
                  <a:pt x="4287" y="245729"/>
                  <a:pt x="0" y="158064"/>
                </a:cubicBezTo>
                <a:close/>
              </a:path>
            </a:pathLst>
          </a:custGeom>
          <a:solidFill>
            <a:schemeClr val="accent1">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2</a:t>
            </a:r>
          </a:p>
        </p:txBody>
      </p:sp>
      <p:sp>
        <p:nvSpPr>
          <p:cNvPr id="5126" name="Oval 5125">
            <a:extLst>
              <a:ext uri="{FF2B5EF4-FFF2-40B4-BE49-F238E27FC236}">
                <a16:creationId xmlns:a16="http://schemas.microsoft.com/office/drawing/2014/main" id="{94B9DDDD-E8A3-02FD-DCEF-7FEE04DCE2FB}"/>
              </a:ext>
            </a:extLst>
          </p:cNvPr>
          <p:cNvSpPr/>
          <p:nvPr/>
        </p:nvSpPr>
        <p:spPr>
          <a:xfrm>
            <a:off x="5248391" y="4386113"/>
            <a:ext cx="302083" cy="316127"/>
          </a:xfrm>
          <a:custGeom>
            <a:avLst/>
            <a:gdLst>
              <a:gd name="connsiteX0" fmla="*/ 0 w 302083"/>
              <a:gd name="connsiteY0" fmla="*/ 158064 h 316127"/>
              <a:gd name="connsiteX1" fmla="*/ 151042 w 302083"/>
              <a:gd name="connsiteY1" fmla="*/ 0 h 316127"/>
              <a:gd name="connsiteX2" fmla="*/ 302084 w 302083"/>
              <a:gd name="connsiteY2" fmla="*/ 158064 h 316127"/>
              <a:gd name="connsiteX3" fmla="*/ 151042 w 302083"/>
              <a:gd name="connsiteY3" fmla="*/ 316128 h 316127"/>
              <a:gd name="connsiteX4" fmla="*/ 0 w 302083"/>
              <a:gd name="connsiteY4" fmla="*/ 158064 h 316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83" h="316127" fill="none" extrusionOk="0">
                <a:moveTo>
                  <a:pt x="0" y="158064"/>
                </a:moveTo>
                <a:cubicBezTo>
                  <a:pt x="18508" y="68697"/>
                  <a:pt x="78222" y="-3682"/>
                  <a:pt x="151042" y="0"/>
                </a:cubicBezTo>
                <a:cubicBezTo>
                  <a:pt x="210187" y="8968"/>
                  <a:pt x="309743" y="47608"/>
                  <a:pt x="302084" y="158064"/>
                </a:cubicBezTo>
                <a:cubicBezTo>
                  <a:pt x="305571" y="248737"/>
                  <a:pt x="220470" y="296876"/>
                  <a:pt x="151042" y="316128"/>
                </a:cubicBezTo>
                <a:cubicBezTo>
                  <a:pt x="55811" y="309601"/>
                  <a:pt x="-10114" y="223149"/>
                  <a:pt x="0" y="158064"/>
                </a:cubicBezTo>
                <a:close/>
              </a:path>
              <a:path w="302083" h="316127" stroke="0" extrusionOk="0">
                <a:moveTo>
                  <a:pt x="0" y="158064"/>
                </a:moveTo>
                <a:cubicBezTo>
                  <a:pt x="16401" y="80391"/>
                  <a:pt x="73076" y="-14305"/>
                  <a:pt x="151042" y="0"/>
                </a:cubicBezTo>
                <a:cubicBezTo>
                  <a:pt x="247720" y="-2835"/>
                  <a:pt x="305937" y="95508"/>
                  <a:pt x="302084" y="158064"/>
                </a:cubicBezTo>
                <a:cubicBezTo>
                  <a:pt x="315734" y="245880"/>
                  <a:pt x="226445" y="308880"/>
                  <a:pt x="151042" y="316128"/>
                </a:cubicBezTo>
                <a:cubicBezTo>
                  <a:pt x="65635" y="312405"/>
                  <a:pt x="4287" y="245729"/>
                  <a:pt x="0" y="158064"/>
                </a:cubicBezTo>
                <a:close/>
              </a:path>
            </a:pathLst>
          </a:custGeom>
          <a:solidFill>
            <a:schemeClr val="accent1">
              <a:lumMod val="5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3</a:t>
            </a:r>
          </a:p>
        </p:txBody>
      </p:sp>
      <p:sp>
        <p:nvSpPr>
          <p:cNvPr id="5128" name="TextBox 5127">
            <a:extLst>
              <a:ext uri="{FF2B5EF4-FFF2-40B4-BE49-F238E27FC236}">
                <a16:creationId xmlns:a16="http://schemas.microsoft.com/office/drawing/2014/main" id="{B961D780-7725-5E4E-9BCD-A17A621E27D3}"/>
              </a:ext>
            </a:extLst>
          </p:cNvPr>
          <p:cNvSpPr txBox="1"/>
          <p:nvPr/>
        </p:nvSpPr>
        <p:spPr>
          <a:xfrm>
            <a:off x="5798132" y="5683154"/>
            <a:ext cx="2689356" cy="369332"/>
          </a:xfrm>
          <a:prstGeom prst="rect">
            <a:avLst/>
          </a:prstGeom>
          <a:noFill/>
        </p:spPr>
        <p:txBody>
          <a:bodyPr wrap="square" rtlCol="0">
            <a:spAutoFit/>
          </a:bodyPr>
          <a:lstStyle/>
          <a:p>
            <a:r>
              <a:rPr lang="en-NZ" dirty="0"/>
              <a:t>Present</a:t>
            </a:r>
          </a:p>
        </p:txBody>
      </p:sp>
      <p:sp>
        <p:nvSpPr>
          <p:cNvPr id="5129" name="TextBox 5128">
            <a:extLst>
              <a:ext uri="{FF2B5EF4-FFF2-40B4-BE49-F238E27FC236}">
                <a16:creationId xmlns:a16="http://schemas.microsoft.com/office/drawing/2014/main" id="{F251A7B8-3657-0A8C-F274-6C63ED3AD92B}"/>
              </a:ext>
            </a:extLst>
          </p:cNvPr>
          <p:cNvSpPr txBox="1"/>
          <p:nvPr/>
        </p:nvSpPr>
        <p:spPr>
          <a:xfrm>
            <a:off x="2444178" y="5720519"/>
            <a:ext cx="2689356" cy="369332"/>
          </a:xfrm>
          <a:prstGeom prst="rect">
            <a:avLst/>
          </a:prstGeom>
          <a:noFill/>
        </p:spPr>
        <p:txBody>
          <a:bodyPr wrap="square" rtlCol="0">
            <a:spAutoFit/>
          </a:bodyPr>
          <a:lstStyle/>
          <a:p>
            <a:r>
              <a:rPr lang="en-NZ" dirty="0"/>
              <a:t>Generations (time)</a:t>
            </a:r>
          </a:p>
        </p:txBody>
      </p:sp>
      <p:pic>
        <p:nvPicPr>
          <p:cNvPr id="10" name="Picture 4" descr="Bird">
            <a:extLst>
              <a:ext uri="{FF2B5EF4-FFF2-40B4-BE49-F238E27FC236}">
                <a16:creationId xmlns:a16="http://schemas.microsoft.com/office/drawing/2014/main" id="{6AF50275-3E1D-9DB1-076A-C8E7021B0F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09" t="1" r="1" b="-2109"/>
          <a:stretch/>
        </p:blipFill>
        <p:spPr bwMode="auto">
          <a:xfrm>
            <a:off x="2519522" y="5150811"/>
            <a:ext cx="1949986" cy="15329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ush warbler">
            <a:extLst>
              <a:ext uri="{FF2B5EF4-FFF2-40B4-BE49-F238E27FC236}">
                <a16:creationId xmlns:a16="http://schemas.microsoft.com/office/drawing/2014/main" id="{0B49F45D-5895-50DF-BE87-D068AACEBD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3161" y="2247457"/>
            <a:ext cx="1103610" cy="722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ldfinch">
            <a:extLst>
              <a:ext uri="{FF2B5EF4-FFF2-40B4-BE49-F238E27FC236}">
                <a16:creationId xmlns:a16="http://schemas.microsoft.com/office/drawing/2014/main" id="{CAC3CBEB-F5B4-B233-DFA2-2379C5E526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8132" y="3977546"/>
            <a:ext cx="831432" cy="1138948"/>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one outline">
            <a:extLst>
              <a:ext uri="{FF2B5EF4-FFF2-40B4-BE49-F238E27FC236}">
                <a16:creationId xmlns:a16="http://schemas.microsoft.com/office/drawing/2014/main" id="{6FB552BB-27A0-DE98-A0C2-B0C866599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6206462" y="2292821"/>
            <a:ext cx="781992" cy="781992"/>
          </a:xfrm>
          <a:prstGeom prst="rect">
            <a:avLst/>
          </a:prstGeom>
        </p:spPr>
      </p:pic>
      <p:pic>
        <p:nvPicPr>
          <p:cNvPr id="17" name="Graphic 16" descr="Cone outline">
            <a:extLst>
              <a:ext uri="{FF2B5EF4-FFF2-40B4-BE49-F238E27FC236}">
                <a16:creationId xmlns:a16="http://schemas.microsoft.com/office/drawing/2014/main" id="{B8B69A42-447E-A21E-FD5E-20DDBB5284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6171086" y="3145822"/>
            <a:ext cx="781992" cy="781992"/>
          </a:xfrm>
          <a:prstGeom prst="rect">
            <a:avLst/>
          </a:prstGeom>
        </p:spPr>
      </p:pic>
      <p:pic>
        <p:nvPicPr>
          <p:cNvPr id="18" name="Graphic 17" descr="Cone outline">
            <a:extLst>
              <a:ext uri="{FF2B5EF4-FFF2-40B4-BE49-F238E27FC236}">
                <a16:creationId xmlns:a16="http://schemas.microsoft.com/office/drawing/2014/main" id="{1CC08D0E-DC42-D4BF-50DE-E3611E4430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6134773" y="3995117"/>
            <a:ext cx="781992" cy="781992"/>
          </a:xfrm>
          <a:prstGeom prst="rect">
            <a:avLst/>
          </a:prstGeom>
        </p:spPr>
      </p:pic>
      <p:pic>
        <p:nvPicPr>
          <p:cNvPr id="12" name="Picture 11">
            <a:extLst>
              <a:ext uri="{FF2B5EF4-FFF2-40B4-BE49-F238E27FC236}">
                <a16:creationId xmlns:a16="http://schemas.microsoft.com/office/drawing/2014/main" id="{0BAC0D24-3239-F157-5B5E-4E2D2356B5FB}"/>
              </a:ext>
            </a:extLst>
          </p:cNvPr>
          <p:cNvPicPr>
            <a:picLocks noChangeAspect="1"/>
          </p:cNvPicPr>
          <p:nvPr/>
        </p:nvPicPr>
        <p:blipFill>
          <a:blip r:embed="rId11"/>
          <a:stretch>
            <a:fillRect/>
          </a:stretch>
        </p:blipFill>
        <p:spPr>
          <a:xfrm>
            <a:off x="6782102" y="2372042"/>
            <a:ext cx="3876166" cy="816561"/>
          </a:xfrm>
          <a:prstGeom prst="rect">
            <a:avLst/>
          </a:prstGeom>
        </p:spPr>
      </p:pic>
      <p:pic>
        <p:nvPicPr>
          <p:cNvPr id="13" name="Picture 12">
            <a:extLst>
              <a:ext uri="{FF2B5EF4-FFF2-40B4-BE49-F238E27FC236}">
                <a16:creationId xmlns:a16="http://schemas.microsoft.com/office/drawing/2014/main" id="{4E43882F-56E2-761A-356B-FFC69EC6883A}"/>
              </a:ext>
            </a:extLst>
          </p:cNvPr>
          <p:cNvPicPr>
            <a:picLocks noChangeAspect="1"/>
          </p:cNvPicPr>
          <p:nvPr/>
        </p:nvPicPr>
        <p:blipFill>
          <a:blip r:embed="rId12"/>
          <a:stretch>
            <a:fillRect/>
          </a:stretch>
        </p:blipFill>
        <p:spPr>
          <a:xfrm>
            <a:off x="6782101" y="3334078"/>
            <a:ext cx="3876167" cy="520178"/>
          </a:xfrm>
          <a:prstGeom prst="rect">
            <a:avLst/>
          </a:prstGeom>
        </p:spPr>
      </p:pic>
      <p:pic>
        <p:nvPicPr>
          <p:cNvPr id="14" name="Picture 13">
            <a:extLst>
              <a:ext uri="{FF2B5EF4-FFF2-40B4-BE49-F238E27FC236}">
                <a16:creationId xmlns:a16="http://schemas.microsoft.com/office/drawing/2014/main" id="{DB21A38A-5DC0-498B-D1E1-F4138D0543C7}"/>
              </a:ext>
            </a:extLst>
          </p:cNvPr>
          <p:cNvPicPr>
            <a:picLocks noChangeAspect="1"/>
          </p:cNvPicPr>
          <p:nvPr/>
        </p:nvPicPr>
        <p:blipFill>
          <a:blip r:embed="rId13"/>
          <a:stretch>
            <a:fillRect/>
          </a:stretch>
        </p:blipFill>
        <p:spPr>
          <a:xfrm>
            <a:off x="6753307" y="4114052"/>
            <a:ext cx="3904961" cy="607737"/>
          </a:xfrm>
          <a:prstGeom prst="rect">
            <a:avLst/>
          </a:prstGeom>
        </p:spPr>
      </p:pic>
      <p:sp>
        <p:nvSpPr>
          <p:cNvPr id="24" name="TextBox 23">
            <a:extLst>
              <a:ext uri="{FF2B5EF4-FFF2-40B4-BE49-F238E27FC236}">
                <a16:creationId xmlns:a16="http://schemas.microsoft.com/office/drawing/2014/main" id="{9DFE9A93-F35D-0EAC-B2B8-C327552294DA}"/>
              </a:ext>
            </a:extLst>
          </p:cNvPr>
          <p:cNvSpPr txBox="1"/>
          <p:nvPr/>
        </p:nvSpPr>
        <p:spPr>
          <a:xfrm>
            <a:off x="7142810" y="4981585"/>
            <a:ext cx="4557084" cy="1200329"/>
          </a:xfrm>
          <a:prstGeom prst="rect">
            <a:avLst/>
          </a:prstGeom>
          <a:noFill/>
        </p:spPr>
        <p:txBody>
          <a:bodyPr wrap="square" rtlCol="0">
            <a:spAutoFit/>
          </a:bodyPr>
          <a:lstStyle/>
          <a:p>
            <a:r>
              <a:rPr lang="en-NZ" sz="2400" dirty="0"/>
              <a:t>Over </a:t>
            </a:r>
            <a:r>
              <a:rPr lang="en-NZ" sz="2400" b="1" dirty="0"/>
              <a:t>time</a:t>
            </a:r>
            <a:r>
              <a:rPr lang="en-NZ" sz="2400" dirty="0"/>
              <a:t>, there has been an accumulation of </a:t>
            </a:r>
            <a:r>
              <a:rPr lang="en-NZ" sz="2400" b="1" i="1" dirty="0"/>
              <a:t>many</a:t>
            </a:r>
            <a:r>
              <a:rPr lang="en-NZ" sz="2400" dirty="0"/>
              <a:t> </a:t>
            </a:r>
            <a:r>
              <a:rPr lang="en-NZ" sz="2400" b="1" dirty="0"/>
              <a:t>mutations- </a:t>
            </a:r>
            <a:r>
              <a:rPr lang="en-NZ" sz="2400" dirty="0"/>
              <a:t>leading to the </a:t>
            </a:r>
            <a:r>
              <a:rPr lang="en-NZ" sz="2400" b="1" dirty="0"/>
              <a:t>variation </a:t>
            </a:r>
            <a:r>
              <a:rPr lang="en-NZ" sz="2400" dirty="0"/>
              <a:t>we see.</a:t>
            </a:r>
            <a:endParaRPr lang="en-NZ" sz="2400" b="1" dirty="0"/>
          </a:p>
        </p:txBody>
      </p:sp>
    </p:spTree>
    <p:extLst>
      <p:ext uri="{BB962C8B-B14F-4D97-AF65-F5344CB8AC3E}">
        <p14:creationId xmlns:p14="http://schemas.microsoft.com/office/powerpoint/2010/main" val="175238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1.48148E-6 L -0.19974 -0.28009 " pathEditMode="relative" rAng="0" ptsTypes="AA">
                                      <p:cBhvr>
                                        <p:cTn id="6" dur="2000" fill="hold"/>
                                        <p:tgtEl>
                                          <p:spTgt spid="10"/>
                                        </p:tgtEl>
                                        <p:attrNameLst>
                                          <p:attrName>ppt_x</p:attrName>
                                          <p:attrName>ppt_y</p:attrName>
                                        </p:attrNameLst>
                                      </p:cBhvr>
                                      <p:rCtr x="-9987" y="-1400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6"/>
                                        </p:tgtEl>
                                        <p:attrNameLst>
                                          <p:attrName>style.visibility</p:attrName>
                                        </p:attrNameLst>
                                      </p:cBhvr>
                                      <p:to>
                                        <p:strVal val="visible"/>
                                      </p:to>
                                    </p:set>
                                    <p:animEffect transition="in" filter="fade">
                                      <p:cBhvr>
                                        <p:cTn id="11" dur="500"/>
                                        <p:tgtEl>
                                          <p:spTgt spid="1026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267"/>
                                        </p:tgtEl>
                                        <p:attrNameLst>
                                          <p:attrName>style.visibility</p:attrName>
                                        </p:attrNameLst>
                                      </p:cBhvr>
                                      <p:to>
                                        <p:strVal val="visible"/>
                                      </p:to>
                                    </p:set>
                                    <p:animEffect transition="in" filter="fade">
                                      <p:cBhvr>
                                        <p:cTn id="14" dur="500"/>
                                        <p:tgtEl>
                                          <p:spTgt spid="102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269"/>
                                        </p:tgtEl>
                                        <p:attrNameLst>
                                          <p:attrName>style.visibility</p:attrName>
                                        </p:attrNameLst>
                                      </p:cBhvr>
                                      <p:to>
                                        <p:strVal val="visible"/>
                                      </p:to>
                                    </p:set>
                                    <p:animEffect transition="in" filter="fade">
                                      <p:cBhvr>
                                        <p:cTn id="17" dur="500"/>
                                        <p:tgtEl>
                                          <p:spTgt spid="1026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268"/>
                                        </p:tgtEl>
                                        <p:attrNameLst>
                                          <p:attrName>style.visibility</p:attrName>
                                        </p:attrNameLst>
                                      </p:cBhvr>
                                      <p:to>
                                        <p:strVal val="visible"/>
                                      </p:to>
                                    </p:set>
                                    <p:animEffect transition="in" filter="fade">
                                      <p:cBhvr>
                                        <p:cTn id="20" dur="500"/>
                                        <p:tgtEl>
                                          <p:spTgt spid="1026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271"/>
                                        </p:tgtEl>
                                        <p:attrNameLst>
                                          <p:attrName>style.visibility</p:attrName>
                                        </p:attrNameLst>
                                      </p:cBhvr>
                                      <p:to>
                                        <p:strVal val="visible"/>
                                      </p:to>
                                    </p:set>
                                    <p:animEffect transition="in" filter="fade">
                                      <p:cBhvr>
                                        <p:cTn id="23" dur="500"/>
                                        <p:tgtEl>
                                          <p:spTgt spid="1027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22"/>
                                        </p:tgtEl>
                                        <p:attrNameLst>
                                          <p:attrName>style.visibility</p:attrName>
                                        </p:attrNameLst>
                                      </p:cBhvr>
                                      <p:to>
                                        <p:strVal val="visible"/>
                                      </p:to>
                                    </p:set>
                                    <p:animEffect transition="in" filter="fade">
                                      <p:cBhvr>
                                        <p:cTn id="26" dur="500"/>
                                        <p:tgtEl>
                                          <p:spTgt spid="51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21"/>
                                        </p:tgtEl>
                                        <p:attrNameLst>
                                          <p:attrName>style.visibility</p:attrName>
                                        </p:attrNameLst>
                                      </p:cBhvr>
                                      <p:to>
                                        <p:strVal val="visible"/>
                                      </p:to>
                                    </p:set>
                                    <p:animEffect transition="in" filter="fade">
                                      <p:cBhvr>
                                        <p:cTn id="29" dur="500"/>
                                        <p:tgtEl>
                                          <p:spTgt spid="51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25"/>
                                        </p:tgtEl>
                                        <p:attrNameLst>
                                          <p:attrName>style.visibility</p:attrName>
                                        </p:attrNameLst>
                                      </p:cBhvr>
                                      <p:to>
                                        <p:strVal val="visible"/>
                                      </p:to>
                                    </p:set>
                                    <p:animEffect transition="in" filter="fade">
                                      <p:cBhvr>
                                        <p:cTn id="32" dur="500"/>
                                        <p:tgtEl>
                                          <p:spTgt spid="51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23"/>
                                        </p:tgtEl>
                                        <p:attrNameLst>
                                          <p:attrName>style.visibility</p:attrName>
                                        </p:attrNameLst>
                                      </p:cBhvr>
                                      <p:to>
                                        <p:strVal val="visible"/>
                                      </p:to>
                                    </p:set>
                                    <p:animEffect transition="in" filter="fade">
                                      <p:cBhvr>
                                        <p:cTn id="35" dur="500"/>
                                        <p:tgtEl>
                                          <p:spTgt spid="51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26"/>
                                        </p:tgtEl>
                                        <p:attrNameLst>
                                          <p:attrName>style.visibility</p:attrName>
                                        </p:attrNameLst>
                                      </p:cBhvr>
                                      <p:to>
                                        <p:strVal val="visible"/>
                                      </p:to>
                                    </p:set>
                                    <p:animEffect transition="in" filter="fade">
                                      <p:cBhvr>
                                        <p:cTn id="38" dur="500"/>
                                        <p:tgtEl>
                                          <p:spTgt spid="5126"/>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29"/>
                                        </p:tgtEl>
                                        <p:attrNameLst>
                                          <p:attrName>style.visibility</p:attrName>
                                        </p:attrNameLst>
                                      </p:cBhvr>
                                      <p:to>
                                        <p:strVal val="visible"/>
                                      </p:to>
                                    </p:set>
                                    <p:animEffect transition="in" filter="fade">
                                      <p:cBhvr>
                                        <p:cTn id="44" dur="500"/>
                                        <p:tgtEl>
                                          <p:spTgt spid="51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28"/>
                                        </p:tgtEl>
                                        <p:attrNameLst>
                                          <p:attrName>style.visibility</p:attrName>
                                        </p:attrNameLst>
                                      </p:cBhvr>
                                      <p:to>
                                        <p:strVal val="visible"/>
                                      </p:to>
                                    </p:set>
                                    <p:animEffect transition="in" filter="fade">
                                      <p:cBhvr>
                                        <p:cTn id="47" dur="500"/>
                                        <p:tgtEl>
                                          <p:spTgt spid="51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265"/>
                                        </p:tgtEl>
                                        <p:attrNameLst>
                                          <p:attrName>style.visibility</p:attrName>
                                        </p:attrNameLst>
                                      </p:cBhvr>
                                      <p:to>
                                        <p:strVal val="visible"/>
                                      </p:to>
                                    </p:set>
                                    <p:animEffect transition="in" filter="fade">
                                      <p:cBhvr>
                                        <p:cTn id="52" dur="500"/>
                                        <p:tgtEl>
                                          <p:spTgt spid="102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26"/>
                                        </p:tgtEl>
                                        <p:attrNameLst>
                                          <p:attrName>style.visibility</p:attrName>
                                        </p:attrNameLst>
                                      </p:cBhvr>
                                      <p:to>
                                        <p:strVal val="visible"/>
                                      </p:to>
                                    </p:set>
                                    <p:animEffect transition="in" filter="fade">
                                      <p:cBhvr>
                                        <p:cTn id="60" dur="500"/>
                                        <p:tgtEl>
                                          <p:spTgt spid="1026"/>
                                        </p:tgtEl>
                                      </p:cBhvr>
                                    </p:animEffect>
                                  </p:childTnLst>
                                </p:cTn>
                              </p:par>
                              <p:par>
                                <p:cTn id="61" presetID="10"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par>
                                <p:cTn id="72" presetID="10" presetClass="entr" presetSubtype="0"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265" grpId="0" animBg="1"/>
      <p:bldP spid="10266" grpId="0" animBg="1"/>
      <p:bldP spid="10267" grpId="0" animBg="1"/>
      <p:bldP spid="10268" grpId="0" animBg="1"/>
      <p:bldP spid="10269" grpId="0" animBg="1"/>
      <p:bldP spid="10271" grpId="0" animBg="1"/>
      <p:bldP spid="5121" grpId="0" animBg="1"/>
      <p:bldP spid="5122" grpId="0" animBg="1"/>
      <p:bldP spid="5123" grpId="0" animBg="1"/>
      <p:bldP spid="5125" grpId="0" animBg="1"/>
      <p:bldP spid="5126" grpId="0" animBg="1"/>
      <p:bldP spid="5128" grpId="0"/>
      <p:bldP spid="5129"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1DC540-A858-55B7-8AF6-BCA7D1EBF55D}"/>
              </a:ext>
            </a:extLst>
          </p:cNvPr>
          <p:cNvSpPr>
            <a:spLocks noGrp="1"/>
          </p:cNvSpPr>
          <p:nvPr>
            <p:ph idx="1"/>
          </p:nvPr>
        </p:nvSpPr>
        <p:spPr>
          <a:xfrm>
            <a:off x="333828" y="1250950"/>
            <a:ext cx="11005457" cy="5353050"/>
          </a:xfrm>
        </p:spPr>
        <p:txBody>
          <a:bodyPr>
            <a:normAutofit/>
          </a:bodyPr>
          <a:lstStyle/>
          <a:p>
            <a:pPr marL="0" indent="0">
              <a:buNone/>
            </a:pPr>
            <a:r>
              <a:rPr lang="en-NZ" dirty="0"/>
              <a:t>Quick recap:</a:t>
            </a:r>
          </a:p>
          <a:p>
            <a:pPr marL="0" indent="0">
              <a:buNone/>
            </a:pPr>
            <a:endParaRPr lang="en-NZ" dirty="0"/>
          </a:p>
          <a:p>
            <a:r>
              <a:rPr lang="en-NZ" sz="2800" b="1" dirty="0"/>
              <a:t>What is evolution? </a:t>
            </a:r>
            <a:br>
              <a:rPr lang="en-NZ" sz="2800" b="1" dirty="0"/>
            </a:br>
            <a:r>
              <a:rPr lang="en-NZ" sz="2800" i="1" dirty="0"/>
              <a:t>A </a:t>
            </a:r>
            <a:r>
              <a:rPr lang="en-NZ" sz="2800" b="1" i="1" dirty="0"/>
              <a:t>change</a:t>
            </a:r>
            <a:r>
              <a:rPr lang="en-NZ" sz="2800" i="1" dirty="0"/>
              <a:t> in the </a:t>
            </a:r>
            <a:r>
              <a:rPr lang="en-NZ" sz="2800" b="1" i="1" dirty="0"/>
              <a:t>heritable traits </a:t>
            </a:r>
            <a:r>
              <a:rPr lang="en-NZ" sz="2800" i="1" dirty="0"/>
              <a:t>across </a:t>
            </a:r>
            <a:r>
              <a:rPr lang="en-NZ" sz="2800" b="1" i="1" dirty="0"/>
              <a:t>generations (time).</a:t>
            </a:r>
            <a:endParaRPr lang="en-NZ" sz="2800" dirty="0"/>
          </a:p>
          <a:p>
            <a:endParaRPr lang="en-NZ" sz="2800" dirty="0"/>
          </a:p>
          <a:p>
            <a:r>
              <a:rPr lang="en-NZ" sz="2800" dirty="0"/>
              <a:t>Changes are introduced, for example, by </a:t>
            </a:r>
            <a:r>
              <a:rPr lang="en-NZ" sz="2800" b="1" dirty="0"/>
              <a:t>mutation</a:t>
            </a:r>
            <a:r>
              <a:rPr lang="en-NZ" sz="2800" dirty="0"/>
              <a:t> (errors in the genetic code) – and mutations can accumulate over time.</a:t>
            </a:r>
          </a:p>
          <a:p>
            <a:endParaRPr lang="en-NZ" sz="2800" dirty="0"/>
          </a:p>
          <a:p>
            <a:r>
              <a:rPr lang="en-NZ" sz="2800" dirty="0"/>
              <a:t>Knowing this, the </a:t>
            </a:r>
            <a:r>
              <a:rPr lang="en-NZ" dirty="0"/>
              <a:t>greater the genetic difference between individuals</a:t>
            </a:r>
            <a:r>
              <a:rPr lang="en-NZ" sz="2800" dirty="0"/>
              <a:t>, the more far back the connection between them.</a:t>
            </a:r>
          </a:p>
          <a:p>
            <a:endParaRPr lang="en-NZ" sz="2800" b="1" dirty="0"/>
          </a:p>
          <a:p>
            <a:pPr marL="0" indent="0">
              <a:buNone/>
            </a:pPr>
            <a:endParaRPr lang="en-NZ" dirty="0"/>
          </a:p>
        </p:txBody>
      </p:sp>
      <p:sp>
        <p:nvSpPr>
          <p:cNvPr id="4" name="Rectangle 3">
            <a:extLst>
              <a:ext uri="{FF2B5EF4-FFF2-40B4-BE49-F238E27FC236}">
                <a16:creationId xmlns:a16="http://schemas.microsoft.com/office/drawing/2014/main" id="{C6304F13-BFF0-AEC3-8370-7592C38FE429}"/>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3FA62950-579C-7AF4-6024-208F9CEB4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4276A7A4-A246-10CB-95F2-6134D4FCC704}"/>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7C729AD3-6BD5-4967-9B05-BFA2A8DF9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5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971134-0181-CBE1-1F61-FE321345D016}"/>
              </a:ext>
            </a:extLst>
          </p:cNvPr>
          <p:cNvSpPr txBox="1"/>
          <p:nvPr/>
        </p:nvSpPr>
        <p:spPr>
          <a:xfrm>
            <a:off x="368299" y="1853532"/>
            <a:ext cx="8536265" cy="3262432"/>
          </a:xfrm>
          <a:prstGeom prst="rect">
            <a:avLst/>
          </a:prstGeom>
          <a:noFill/>
        </p:spPr>
        <p:txBody>
          <a:bodyPr wrap="square">
            <a:spAutoFit/>
          </a:bodyPr>
          <a:lstStyle/>
          <a:p>
            <a:pPr marL="0" indent="0">
              <a:buNone/>
            </a:pPr>
            <a:r>
              <a:rPr lang="en-NZ" sz="2400" dirty="0">
                <a:solidFill>
                  <a:schemeClr val="tx1">
                    <a:lumMod val="85000"/>
                    <a:lumOff val="15000"/>
                  </a:schemeClr>
                </a:solidFill>
              </a:rPr>
              <a:t>In todays workshop example, we </a:t>
            </a:r>
            <a:r>
              <a:rPr lang="en-NZ" sz="2400" b="1" dirty="0">
                <a:solidFill>
                  <a:schemeClr val="tx1">
                    <a:lumMod val="85000"/>
                    <a:lumOff val="15000"/>
                  </a:schemeClr>
                </a:solidFill>
              </a:rPr>
              <a:t>only have the DNA sequences.</a:t>
            </a:r>
          </a:p>
          <a:p>
            <a:pPr marL="0" indent="0">
              <a:buNone/>
            </a:pPr>
            <a:endParaRPr lang="en-NZ" sz="2400" b="1" dirty="0">
              <a:solidFill>
                <a:schemeClr val="tx1">
                  <a:lumMod val="85000"/>
                  <a:lumOff val="15000"/>
                </a:schemeClr>
              </a:solidFill>
            </a:endParaRPr>
          </a:p>
          <a:p>
            <a:pPr marL="0" indent="0">
              <a:buNone/>
            </a:pPr>
            <a:r>
              <a:rPr lang="en-NZ" sz="2400" dirty="0">
                <a:solidFill>
                  <a:schemeClr val="tx1">
                    <a:lumMod val="85000"/>
                    <a:lumOff val="15000"/>
                  </a:schemeClr>
                </a:solidFill>
              </a:rPr>
              <a:t>We will apply the logic that </a:t>
            </a:r>
            <a:r>
              <a:rPr lang="en-NZ" sz="2400" b="1" dirty="0">
                <a:solidFill>
                  <a:schemeClr val="tx1">
                    <a:lumMod val="85000"/>
                    <a:lumOff val="15000"/>
                  </a:schemeClr>
                </a:solidFill>
              </a:rPr>
              <a:t>more genetic differences </a:t>
            </a:r>
            <a:r>
              <a:rPr lang="en-NZ" sz="2400" dirty="0">
                <a:solidFill>
                  <a:schemeClr val="tx1">
                    <a:lumMod val="85000"/>
                    <a:lumOff val="15000"/>
                  </a:schemeClr>
                </a:solidFill>
              </a:rPr>
              <a:t>suggest </a:t>
            </a:r>
            <a:r>
              <a:rPr lang="en-NZ" sz="2400" b="1" dirty="0">
                <a:solidFill>
                  <a:schemeClr val="tx1">
                    <a:lumMod val="85000"/>
                    <a:lumOff val="15000"/>
                  </a:schemeClr>
                </a:solidFill>
              </a:rPr>
              <a:t>more time</a:t>
            </a:r>
            <a:r>
              <a:rPr lang="en-NZ" sz="2400" dirty="0">
                <a:solidFill>
                  <a:schemeClr val="tx1">
                    <a:lumMod val="85000"/>
                    <a:lumOff val="15000"/>
                  </a:schemeClr>
                </a:solidFill>
              </a:rPr>
              <a:t> for mutations to accumulate, indicating a </a:t>
            </a:r>
            <a:r>
              <a:rPr lang="en-NZ" sz="2400" b="1" dirty="0">
                <a:solidFill>
                  <a:schemeClr val="tx1">
                    <a:lumMod val="85000"/>
                    <a:lumOff val="15000"/>
                  </a:schemeClr>
                </a:solidFill>
              </a:rPr>
              <a:t>more distant common ancestry</a:t>
            </a:r>
            <a:r>
              <a:rPr lang="en-NZ" sz="2400" dirty="0">
                <a:solidFill>
                  <a:schemeClr val="tx1">
                    <a:lumMod val="85000"/>
                    <a:lumOff val="15000"/>
                  </a:schemeClr>
                </a:solidFill>
              </a:rPr>
              <a:t>. In this way, </a:t>
            </a:r>
            <a:r>
              <a:rPr lang="en-NZ" sz="2400" b="1" dirty="0">
                <a:solidFill>
                  <a:schemeClr val="tx1">
                    <a:lumMod val="85000"/>
                    <a:lumOff val="15000"/>
                  </a:schemeClr>
                </a:solidFill>
              </a:rPr>
              <a:t>we can trace backwards to reconstruct the evolutionary history.</a:t>
            </a:r>
          </a:p>
          <a:p>
            <a:pPr marL="0" indent="0">
              <a:buNone/>
            </a:pPr>
            <a:endParaRPr lang="en-NZ" sz="2400" b="1" dirty="0">
              <a:solidFill>
                <a:schemeClr val="tx1">
                  <a:lumMod val="85000"/>
                  <a:lumOff val="15000"/>
                </a:schemeClr>
              </a:solidFill>
            </a:endParaRPr>
          </a:p>
          <a:p>
            <a:pPr marL="0" indent="0">
              <a:buNone/>
            </a:pPr>
            <a:r>
              <a:rPr lang="en-NZ" sz="2400" b="1" dirty="0">
                <a:solidFill>
                  <a:schemeClr val="tx1">
                    <a:lumMod val="85000"/>
                    <a:lumOff val="15000"/>
                  </a:schemeClr>
                </a:solidFill>
              </a:rPr>
              <a:t>We are looking at ratites – </a:t>
            </a:r>
            <a:r>
              <a:rPr lang="en-NZ" sz="2400" dirty="0">
                <a:solidFill>
                  <a:schemeClr val="tx1">
                    <a:lumMod val="85000"/>
                    <a:lumOff val="15000"/>
                  </a:schemeClr>
                </a:solidFill>
              </a:rPr>
              <a:t>a group of flightless birds </a:t>
            </a:r>
            <a:r>
              <a:rPr lang="en-NZ" sz="1400" dirty="0">
                <a:solidFill>
                  <a:schemeClr val="tx1">
                    <a:lumMod val="85000"/>
                    <a:lumOff val="15000"/>
                  </a:schemeClr>
                </a:solidFill>
              </a:rPr>
              <a:t>(note: the tinamou is capable of flying short distances, but prefers to run/walk!)</a:t>
            </a:r>
            <a:endParaRPr lang="en-NZ" sz="2400" dirty="0">
              <a:solidFill>
                <a:schemeClr val="tx1">
                  <a:lumMod val="85000"/>
                  <a:lumOff val="15000"/>
                </a:schemeClr>
              </a:solidFill>
            </a:endParaRPr>
          </a:p>
        </p:txBody>
      </p:sp>
      <p:sp>
        <p:nvSpPr>
          <p:cNvPr id="2" name="Rectangle 1">
            <a:extLst>
              <a:ext uri="{FF2B5EF4-FFF2-40B4-BE49-F238E27FC236}">
                <a16:creationId xmlns:a16="http://schemas.microsoft.com/office/drawing/2014/main" id="{701EE5C0-8EDA-37DF-C6A2-8C69E81E1F1D}"/>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3" name="Picture 31" descr="Aotearoa Genomic Data Repository">
            <a:extLst>
              <a:ext uri="{FF2B5EF4-FFF2-40B4-BE49-F238E27FC236}">
                <a16:creationId xmlns:a16="http://schemas.microsoft.com/office/drawing/2014/main" id="{8A45D73B-C266-95F7-68B9-F772C28633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3" descr="Aotearoa Genomic Data Repository">
            <a:extLst>
              <a:ext uri="{FF2B5EF4-FFF2-40B4-BE49-F238E27FC236}">
                <a16:creationId xmlns:a16="http://schemas.microsoft.com/office/drawing/2014/main" id="{4A4DE127-161F-AF7D-E97A-9907BEFB8A1A}"/>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5" descr="Victoria University of Wellington | Study Options">
            <a:extLst>
              <a:ext uri="{FF2B5EF4-FFF2-40B4-BE49-F238E27FC236}">
                <a16:creationId xmlns:a16="http://schemas.microsoft.com/office/drawing/2014/main" id="{8DAB875A-02C5-026A-F5A0-C7076BD0F4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dna strand&#10;&#10;Description automatically generated">
            <a:extLst>
              <a:ext uri="{FF2B5EF4-FFF2-40B4-BE49-F238E27FC236}">
                <a16:creationId xmlns:a16="http://schemas.microsoft.com/office/drawing/2014/main" id="{34674404-A0AF-7CD8-E349-7D1D9CC16D3D}"/>
              </a:ext>
            </a:extLst>
          </p:cNvPr>
          <p:cNvPicPr>
            <a:picLocks noChangeAspect="1"/>
          </p:cNvPicPr>
          <p:nvPr/>
        </p:nvPicPr>
        <p:blipFill>
          <a:blip r:embed="rId5">
            <a:extLst>
              <a:ext uri="{28A0092B-C50C-407E-A947-70E740481C1C}">
                <a14:useLocalDpi xmlns:a14="http://schemas.microsoft.com/office/drawing/2010/main" val="0"/>
              </a:ext>
            </a:extLst>
          </a:blip>
          <a:srcRect l="35685" r="11653"/>
          <a:stretch/>
        </p:blipFill>
        <p:spPr>
          <a:xfrm>
            <a:off x="9025215" y="844548"/>
            <a:ext cx="3166785" cy="6013451"/>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
        <p:nvSpPr>
          <p:cNvPr id="8" name="TextBox 7">
            <a:extLst>
              <a:ext uri="{FF2B5EF4-FFF2-40B4-BE49-F238E27FC236}">
                <a16:creationId xmlns:a16="http://schemas.microsoft.com/office/drawing/2014/main" id="{2A5BAE92-2472-9593-90DC-6347D80925DB}"/>
              </a:ext>
            </a:extLst>
          </p:cNvPr>
          <p:cNvSpPr txBox="1"/>
          <p:nvPr/>
        </p:nvSpPr>
        <p:spPr>
          <a:xfrm>
            <a:off x="241494" y="927371"/>
            <a:ext cx="11861412" cy="830997"/>
          </a:xfrm>
          <a:prstGeom prst="rect">
            <a:avLst/>
          </a:prstGeom>
          <a:noFill/>
        </p:spPr>
        <p:txBody>
          <a:bodyPr wrap="square" rtlCol="0">
            <a:spAutoFit/>
          </a:bodyPr>
          <a:lstStyle/>
          <a:p>
            <a:r>
              <a:rPr lang="en-NZ" sz="2400" b="1" dirty="0"/>
              <a:t>The workshop:</a:t>
            </a:r>
            <a:br>
              <a:rPr lang="en-NZ" sz="2400" b="1" dirty="0"/>
            </a:br>
            <a:endParaRPr lang="en-NZ" sz="2400" dirty="0"/>
          </a:p>
        </p:txBody>
      </p:sp>
      <p:sp>
        <p:nvSpPr>
          <p:cNvPr id="10" name="TextBox 9">
            <a:extLst>
              <a:ext uri="{FF2B5EF4-FFF2-40B4-BE49-F238E27FC236}">
                <a16:creationId xmlns:a16="http://schemas.microsoft.com/office/drawing/2014/main" id="{A83206D0-D4E8-B508-1F21-39FE18884531}"/>
              </a:ext>
            </a:extLst>
          </p:cNvPr>
          <p:cNvSpPr txBox="1"/>
          <p:nvPr/>
        </p:nvSpPr>
        <p:spPr>
          <a:xfrm>
            <a:off x="-378007" y="5238131"/>
            <a:ext cx="8673906" cy="1384995"/>
          </a:xfrm>
          <a:prstGeom prst="rect">
            <a:avLst/>
          </a:prstGeom>
          <a:noFill/>
        </p:spPr>
        <p:txBody>
          <a:bodyPr wrap="square">
            <a:spAutoFit/>
          </a:bodyPr>
          <a:lstStyle/>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Ostrich</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Rhea</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Kiwi</a:t>
            </a:r>
            <a:r>
              <a:rPr lang="en-NZ" sz="1400" kern="100" dirty="0">
                <a:effectLst/>
                <a:latin typeface="Calibri" panose="020F0502020204030204" pitchFamily="34" charset="0"/>
                <a:ea typeface="Calibri" panose="020F0502020204030204" pitchFamily="34" charset="0"/>
                <a:cs typeface="Calibri" panose="020F0502020204030204" pitchFamily="34" charset="0"/>
              </a:rPr>
              <a:t> (</a:t>
            </a:r>
            <a:r>
              <a:rPr lang="en-NZ" sz="1400" i="1" kern="100" dirty="0">
                <a:effectLst/>
                <a:latin typeface="Calibri" panose="020F0502020204030204" pitchFamily="34" charset="0"/>
                <a:ea typeface="Calibri" panose="020F0502020204030204" pitchFamily="34" charset="0"/>
                <a:cs typeface="Calibri" panose="020F0502020204030204" pitchFamily="34" charset="0"/>
              </a:rPr>
              <a:t>Great Spotted</a:t>
            </a:r>
            <a:r>
              <a:rPr lang="en-NZ" sz="1400" kern="100" dirty="0">
                <a:effectLst/>
                <a:latin typeface="Calibri" panose="020F0502020204030204" pitchFamily="34" charset="0"/>
                <a:ea typeface="Calibri" panose="020F0502020204030204" pitchFamily="34" charset="0"/>
                <a:cs typeface="Calibri" panose="020F0502020204030204" pitchFamily="34" charset="0"/>
              </a:rPr>
              <a:t>, </a:t>
            </a:r>
            <a:r>
              <a:rPr lang="en-NZ" sz="1400" i="1" kern="100" dirty="0">
                <a:effectLst/>
                <a:latin typeface="Calibri" panose="020F0502020204030204" pitchFamily="34" charset="0"/>
                <a:ea typeface="Calibri" panose="020F0502020204030204" pitchFamily="34" charset="0"/>
                <a:cs typeface="Calibri" panose="020F0502020204030204" pitchFamily="34" charset="0"/>
              </a:rPr>
              <a:t>North Island Brown, and </a:t>
            </a:r>
            <a:r>
              <a:rPr lang="en-NZ" sz="1400" i="1" kern="100" dirty="0" err="1">
                <a:effectLst/>
                <a:latin typeface="Calibri" panose="020F0502020204030204" pitchFamily="34" charset="0"/>
                <a:ea typeface="Calibri" panose="020F0502020204030204" pitchFamily="34" charset="0"/>
                <a:cs typeface="Calibri" panose="020F0502020204030204" pitchFamily="34" charset="0"/>
              </a:rPr>
              <a:t>Okarito</a:t>
            </a:r>
            <a:r>
              <a:rPr lang="en-NZ" sz="1400" kern="100" dirty="0">
                <a:effectLst/>
                <a:latin typeface="Calibri" panose="020F0502020204030204" pitchFamily="34" charset="0"/>
                <a:ea typeface="Calibri" panose="020F0502020204030204" pitchFamily="34" charset="0"/>
                <a:cs typeface="Calibri" panose="020F0502020204030204" pitchFamily="34" charset="0"/>
              </a:rPr>
              <a:t>)</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Moa</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Elephant Bird</a:t>
            </a:r>
            <a:endParaRPr lang="en-NZ" sz="1400" i="1" kern="100" dirty="0">
              <a:latin typeface="Calibri" panose="020F0502020204030204" pitchFamily="34" charset="0"/>
              <a:ea typeface="Calibri" panose="020F0502020204030204" pitchFamily="34" charset="0"/>
              <a:cs typeface="Times New Roman" panose="02020603050405020304" pitchFamily="18" charset="0"/>
            </a:endParaRPr>
          </a:p>
          <a:p>
            <a:pPr marL="1085850" lvl="2" indent="-171450">
              <a:buSzPts val="1000"/>
              <a:buFont typeface="Arial" panose="020B0604020202020204" pitchFamily="34" charset="0"/>
              <a:buChar char="•"/>
              <a:tabLst>
                <a:tab pos="1371600" algn="l"/>
              </a:tabLst>
            </a:pPr>
            <a:r>
              <a:rPr lang="en-NZ" sz="1400" i="1" kern="100" dirty="0">
                <a:effectLst/>
                <a:latin typeface="Calibri" panose="020F0502020204030204" pitchFamily="34" charset="0"/>
                <a:ea typeface="Calibri" panose="020F0502020204030204" pitchFamily="34" charset="0"/>
                <a:cs typeface="Times New Roman" panose="02020603050405020304" pitchFamily="18" charset="0"/>
              </a:rPr>
              <a:t>Brushland Tinamou</a:t>
            </a:r>
            <a:endParaRPr lang="en-NZ"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82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59509F-5CAE-96FA-C0BB-636911F41507}"/>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5" name="Picture 31" descr="Aotearoa Genomic Data Repository">
            <a:extLst>
              <a:ext uri="{FF2B5EF4-FFF2-40B4-BE49-F238E27FC236}">
                <a16:creationId xmlns:a16="http://schemas.microsoft.com/office/drawing/2014/main" id="{2339FE14-09B3-97FE-9199-39FCCDFE3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Aotearoa Genomic Data Repository">
            <a:extLst>
              <a:ext uri="{FF2B5EF4-FFF2-40B4-BE49-F238E27FC236}">
                <a16:creationId xmlns:a16="http://schemas.microsoft.com/office/drawing/2014/main" id="{10F13D41-A757-57C7-AD62-95F68A920BFC}"/>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5" descr="Victoria University of Wellington | Study Options">
            <a:extLst>
              <a:ext uri="{FF2B5EF4-FFF2-40B4-BE49-F238E27FC236}">
                <a16:creationId xmlns:a16="http://schemas.microsoft.com/office/drawing/2014/main" id="{EDACAC27-3D95-C40C-502A-7609A65230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81848E-42F5-E1D0-A799-2E6B6848464E}"/>
              </a:ext>
            </a:extLst>
          </p:cNvPr>
          <p:cNvSpPr txBox="1"/>
          <p:nvPr/>
        </p:nvSpPr>
        <p:spPr>
          <a:xfrm>
            <a:off x="421918" y="1451549"/>
            <a:ext cx="11770082" cy="3046988"/>
          </a:xfrm>
          <a:prstGeom prst="rect">
            <a:avLst/>
          </a:prstGeom>
          <a:noFill/>
        </p:spPr>
        <p:txBody>
          <a:bodyPr wrap="square">
            <a:spAutoFit/>
          </a:bodyPr>
          <a:lstStyle/>
          <a:p>
            <a:r>
              <a:rPr lang="en-NZ" sz="2400" dirty="0"/>
              <a:t>Aims:</a:t>
            </a:r>
          </a:p>
          <a:p>
            <a:r>
              <a:rPr lang="en-NZ" sz="2400" dirty="0"/>
              <a:t>To manually align simplified nucleotide sequences in order to understand how sequence alignments work and how differences in DNA can be used to build a basic phylogenetic tree.</a:t>
            </a:r>
          </a:p>
          <a:p>
            <a:endParaRPr lang="en-NZ" sz="2400" dirty="0"/>
          </a:p>
          <a:p>
            <a:pPr marL="457200" indent="-457200">
              <a:buFont typeface="+mj-lt"/>
              <a:buAutoNum type="arabicPeriod"/>
            </a:pPr>
            <a:r>
              <a:rPr lang="en-NZ" sz="2400" dirty="0"/>
              <a:t>You have been provided with DNA sequence strips for 5 ratite species.</a:t>
            </a:r>
          </a:p>
          <a:p>
            <a:pPr marL="457200" indent="-457200">
              <a:buFont typeface="+mj-lt"/>
              <a:buAutoNum type="arabicPeriod"/>
            </a:pPr>
            <a:r>
              <a:rPr lang="en-NZ" sz="2400" dirty="0"/>
              <a:t>Each nucleotide (A, T, C, G) has been colour-coded for ease.</a:t>
            </a:r>
          </a:p>
          <a:p>
            <a:pPr marL="457200" indent="-457200">
              <a:buFont typeface="+mj-lt"/>
              <a:buAutoNum type="arabicPeriod"/>
            </a:pPr>
            <a:r>
              <a:rPr lang="en-NZ" sz="2400" dirty="0"/>
              <a:t>Aligning the strips will look something like this:</a:t>
            </a:r>
          </a:p>
          <a:p>
            <a:pPr marL="457200" indent="-457200">
              <a:buFont typeface="+mj-lt"/>
              <a:buAutoNum type="arabicPeriod"/>
            </a:pPr>
            <a:endParaRPr lang="en-NZ" sz="2400" dirty="0"/>
          </a:p>
        </p:txBody>
      </p:sp>
      <p:pic>
        <p:nvPicPr>
          <p:cNvPr id="11" name="Picture 10">
            <a:extLst>
              <a:ext uri="{FF2B5EF4-FFF2-40B4-BE49-F238E27FC236}">
                <a16:creationId xmlns:a16="http://schemas.microsoft.com/office/drawing/2014/main" id="{FC2F4DF4-F532-ECD2-4377-75265573B0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408" b="37722"/>
          <a:stretch/>
        </p:blipFill>
        <p:spPr bwMode="auto">
          <a:xfrm>
            <a:off x="309010" y="5244639"/>
            <a:ext cx="11573980" cy="1117576"/>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4475FBA-3538-0133-2B47-4E17D4BAD739}"/>
              </a:ext>
            </a:extLst>
          </p:cNvPr>
          <p:cNvSpPr txBox="1"/>
          <p:nvPr/>
        </p:nvSpPr>
        <p:spPr>
          <a:xfrm>
            <a:off x="1929007" y="6443300"/>
            <a:ext cx="2000656" cy="307777"/>
          </a:xfrm>
          <a:prstGeom prst="rect">
            <a:avLst/>
          </a:prstGeom>
          <a:noFill/>
        </p:spPr>
        <p:txBody>
          <a:bodyPr wrap="square">
            <a:spAutoFit/>
          </a:bodyPr>
          <a:lstStyle/>
          <a:p>
            <a:r>
              <a:rPr lang="en-NZ" sz="1400" dirty="0"/>
              <a:t>Start of the alignment</a:t>
            </a:r>
          </a:p>
        </p:txBody>
      </p:sp>
      <p:cxnSp>
        <p:nvCxnSpPr>
          <p:cNvPr id="10" name="Straight Connector 9">
            <a:extLst>
              <a:ext uri="{FF2B5EF4-FFF2-40B4-BE49-F238E27FC236}">
                <a16:creationId xmlns:a16="http://schemas.microsoft.com/office/drawing/2014/main" id="{517CA0F8-533A-4F07-A9EE-EFEA364FDDA8}"/>
              </a:ext>
            </a:extLst>
          </p:cNvPr>
          <p:cNvCxnSpPr>
            <a:cxnSpLocks/>
          </p:cNvCxnSpPr>
          <p:nvPr/>
        </p:nvCxnSpPr>
        <p:spPr>
          <a:xfrm>
            <a:off x="2627913" y="5064755"/>
            <a:ext cx="0" cy="1352550"/>
          </a:xfrm>
          <a:prstGeom prst="line">
            <a:avLst/>
          </a:prstGeom>
          <a:ln w="28575">
            <a:solidFill>
              <a:srgbClr val="FF000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4349A-6A0F-59B1-37F1-D3F2C34637EC}"/>
              </a:ext>
            </a:extLst>
          </p:cNvPr>
          <p:cNvCxnSpPr>
            <a:cxnSpLocks/>
          </p:cNvCxnSpPr>
          <p:nvPr/>
        </p:nvCxnSpPr>
        <p:spPr>
          <a:xfrm>
            <a:off x="10342757" y="5064755"/>
            <a:ext cx="0" cy="1312947"/>
          </a:xfrm>
          <a:prstGeom prst="line">
            <a:avLst/>
          </a:prstGeom>
          <a:ln w="28575">
            <a:solidFill>
              <a:srgbClr val="FF0000"/>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312D032-E534-AA83-F153-6351382B2BA2}"/>
              </a:ext>
            </a:extLst>
          </p:cNvPr>
          <p:cNvSpPr txBox="1"/>
          <p:nvPr/>
        </p:nvSpPr>
        <p:spPr>
          <a:xfrm>
            <a:off x="9517257" y="6421472"/>
            <a:ext cx="2000656" cy="307777"/>
          </a:xfrm>
          <a:prstGeom prst="rect">
            <a:avLst/>
          </a:prstGeom>
          <a:noFill/>
        </p:spPr>
        <p:txBody>
          <a:bodyPr wrap="square">
            <a:spAutoFit/>
          </a:bodyPr>
          <a:lstStyle/>
          <a:p>
            <a:r>
              <a:rPr lang="en-NZ" sz="1400" dirty="0"/>
              <a:t>End of the alignment</a:t>
            </a:r>
          </a:p>
        </p:txBody>
      </p:sp>
      <p:cxnSp>
        <p:nvCxnSpPr>
          <p:cNvPr id="18" name="Straight Connector 17">
            <a:extLst>
              <a:ext uri="{FF2B5EF4-FFF2-40B4-BE49-F238E27FC236}">
                <a16:creationId xmlns:a16="http://schemas.microsoft.com/office/drawing/2014/main" id="{610385C5-80B4-EF09-2051-C607868C5027}"/>
              </a:ext>
            </a:extLst>
          </p:cNvPr>
          <p:cNvCxnSpPr>
            <a:cxnSpLocks/>
          </p:cNvCxnSpPr>
          <p:nvPr/>
        </p:nvCxnSpPr>
        <p:spPr>
          <a:xfrm flipH="1" flipV="1">
            <a:off x="2789635" y="5046166"/>
            <a:ext cx="7391400" cy="50339"/>
          </a:xfrm>
          <a:prstGeom prst="line">
            <a:avLst/>
          </a:prstGeom>
          <a:ln w="28575">
            <a:solidFill>
              <a:srgbClr val="FF00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FC6B6C6-56AF-E870-ABB6-22E1F53DB680}"/>
              </a:ext>
            </a:extLst>
          </p:cNvPr>
          <p:cNvSpPr txBox="1"/>
          <p:nvPr/>
        </p:nvSpPr>
        <p:spPr>
          <a:xfrm>
            <a:off x="5186556" y="4814309"/>
            <a:ext cx="3718331" cy="307777"/>
          </a:xfrm>
          <a:prstGeom prst="rect">
            <a:avLst/>
          </a:prstGeom>
          <a:noFill/>
        </p:spPr>
        <p:txBody>
          <a:bodyPr wrap="square">
            <a:spAutoFit/>
          </a:bodyPr>
          <a:lstStyle/>
          <a:p>
            <a:r>
              <a:rPr lang="en-NZ" sz="1400" dirty="0"/>
              <a:t>121bp aligned (‘matching’) region</a:t>
            </a:r>
          </a:p>
        </p:txBody>
      </p:sp>
      <p:sp>
        <p:nvSpPr>
          <p:cNvPr id="2" name="TextBox 1">
            <a:extLst>
              <a:ext uri="{FF2B5EF4-FFF2-40B4-BE49-F238E27FC236}">
                <a16:creationId xmlns:a16="http://schemas.microsoft.com/office/drawing/2014/main" id="{81110879-0E6D-DBEF-8E7A-F8B75A4CB400}"/>
              </a:ext>
            </a:extLst>
          </p:cNvPr>
          <p:cNvSpPr txBox="1"/>
          <p:nvPr/>
        </p:nvSpPr>
        <p:spPr>
          <a:xfrm>
            <a:off x="241494" y="927371"/>
            <a:ext cx="11861412" cy="461665"/>
          </a:xfrm>
          <a:prstGeom prst="rect">
            <a:avLst/>
          </a:prstGeom>
          <a:noFill/>
        </p:spPr>
        <p:txBody>
          <a:bodyPr wrap="square" rtlCol="0">
            <a:spAutoFit/>
          </a:bodyPr>
          <a:lstStyle/>
          <a:p>
            <a:r>
              <a:rPr lang="en-NZ" sz="2400" b="1" dirty="0"/>
              <a:t>Part 1 – Manual DNA sequence alignment.</a:t>
            </a:r>
          </a:p>
        </p:txBody>
      </p:sp>
    </p:spTree>
    <p:extLst>
      <p:ext uri="{BB962C8B-B14F-4D97-AF65-F5344CB8AC3E}">
        <p14:creationId xmlns:p14="http://schemas.microsoft.com/office/powerpoint/2010/main" val="405004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500"/>
                                        <p:tgtEl>
                                          <p:spTgt spid="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4" end="4"/>
                                            </p:txEl>
                                          </p:spTgt>
                                        </p:tgtEl>
                                        <p:attrNameLst>
                                          <p:attrName>style.visibility</p:attrName>
                                        </p:attrNameLst>
                                      </p:cBhvr>
                                      <p:to>
                                        <p:strVal val="visible"/>
                                      </p:to>
                                    </p:set>
                                    <p:animEffect transition="in" filter="fade">
                                      <p:cBhvr>
                                        <p:cTn id="10" dur="500"/>
                                        <p:tgtEl>
                                          <p:spTgt spid="8">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Effect transition="in" filter="fade">
                                      <p:cBhvr>
                                        <p:cTn id="13" dur="500"/>
                                        <p:tgtEl>
                                          <p:spTgt spid="8">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0FDE5-30C5-EFFA-72B8-F66EC4BEC394}"/>
              </a:ext>
            </a:extLst>
          </p:cNvPr>
          <p:cNvPicPr>
            <a:picLocks noChangeAspect="1"/>
          </p:cNvPicPr>
          <p:nvPr/>
        </p:nvPicPr>
        <p:blipFill>
          <a:blip r:embed="rId3"/>
          <a:stretch>
            <a:fillRect/>
          </a:stretch>
        </p:blipFill>
        <p:spPr>
          <a:xfrm>
            <a:off x="1064720" y="3569552"/>
            <a:ext cx="3876166" cy="816561"/>
          </a:xfrm>
          <a:prstGeom prst="rect">
            <a:avLst/>
          </a:prstGeom>
        </p:spPr>
      </p:pic>
      <p:pic>
        <p:nvPicPr>
          <p:cNvPr id="3" name="Picture 2">
            <a:extLst>
              <a:ext uri="{FF2B5EF4-FFF2-40B4-BE49-F238E27FC236}">
                <a16:creationId xmlns:a16="http://schemas.microsoft.com/office/drawing/2014/main" id="{A4B47102-24F5-1658-6E07-99C5FF900229}"/>
              </a:ext>
            </a:extLst>
          </p:cNvPr>
          <p:cNvPicPr>
            <a:picLocks noChangeAspect="1"/>
          </p:cNvPicPr>
          <p:nvPr/>
        </p:nvPicPr>
        <p:blipFill>
          <a:blip r:embed="rId4"/>
          <a:stretch>
            <a:fillRect/>
          </a:stretch>
        </p:blipFill>
        <p:spPr>
          <a:xfrm>
            <a:off x="1064720" y="4544176"/>
            <a:ext cx="3876167" cy="520178"/>
          </a:xfrm>
          <a:prstGeom prst="rect">
            <a:avLst/>
          </a:prstGeom>
        </p:spPr>
      </p:pic>
      <p:pic>
        <p:nvPicPr>
          <p:cNvPr id="4" name="Picture 3">
            <a:extLst>
              <a:ext uri="{FF2B5EF4-FFF2-40B4-BE49-F238E27FC236}">
                <a16:creationId xmlns:a16="http://schemas.microsoft.com/office/drawing/2014/main" id="{88B106BB-7F4B-2BCA-44D7-819BFF1137AA}"/>
              </a:ext>
            </a:extLst>
          </p:cNvPr>
          <p:cNvPicPr>
            <a:picLocks noChangeAspect="1"/>
          </p:cNvPicPr>
          <p:nvPr/>
        </p:nvPicPr>
        <p:blipFill>
          <a:blip r:embed="rId5"/>
          <a:stretch>
            <a:fillRect/>
          </a:stretch>
        </p:blipFill>
        <p:spPr>
          <a:xfrm>
            <a:off x="1035925" y="5361735"/>
            <a:ext cx="3904961" cy="607737"/>
          </a:xfrm>
          <a:prstGeom prst="rect">
            <a:avLst/>
          </a:prstGeom>
        </p:spPr>
      </p:pic>
      <p:sp>
        <p:nvSpPr>
          <p:cNvPr id="5" name="Rectangle 4">
            <a:extLst>
              <a:ext uri="{FF2B5EF4-FFF2-40B4-BE49-F238E27FC236}">
                <a16:creationId xmlns:a16="http://schemas.microsoft.com/office/drawing/2014/main" id="{C39D017B-C645-3FC4-D59B-94125A64E336}"/>
              </a:ext>
            </a:extLst>
          </p:cNvPr>
          <p:cNvSpPr/>
          <p:nvPr/>
        </p:nvSpPr>
        <p:spPr>
          <a:xfrm>
            <a:off x="0" y="1"/>
            <a:ext cx="12192000" cy="844548"/>
          </a:xfrm>
          <a:prstGeom prst="rect">
            <a:avLst/>
          </a:prstGeom>
          <a:solidFill>
            <a:srgbClr val="1D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NZ" dirty="0"/>
          </a:p>
        </p:txBody>
      </p:sp>
      <p:pic>
        <p:nvPicPr>
          <p:cNvPr id="6" name="Picture 31" descr="Aotearoa Genomic Data Repository">
            <a:extLst>
              <a:ext uri="{FF2B5EF4-FFF2-40B4-BE49-F238E27FC236}">
                <a16:creationId xmlns:a16="http://schemas.microsoft.com/office/drawing/2014/main" id="{6879EA5B-3F6B-3EA9-5561-440AA86639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2249"/>
          <a:stretch/>
        </p:blipFill>
        <p:spPr bwMode="auto">
          <a:xfrm>
            <a:off x="9669309" y="91542"/>
            <a:ext cx="674435" cy="69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Aotearoa Genomic Data Repository">
            <a:extLst>
              <a:ext uri="{FF2B5EF4-FFF2-40B4-BE49-F238E27FC236}">
                <a16:creationId xmlns:a16="http://schemas.microsoft.com/office/drawing/2014/main" id="{C5106592-D18C-5F38-9864-87FFF7D1F8EC}"/>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2018"/>
          <a:stretch/>
        </p:blipFill>
        <p:spPr bwMode="auto">
          <a:xfrm>
            <a:off x="10343744" y="91543"/>
            <a:ext cx="1652153" cy="694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5" descr="Victoria University of Wellington | Study Options">
            <a:extLst>
              <a:ext uri="{FF2B5EF4-FFF2-40B4-BE49-F238E27FC236}">
                <a16:creationId xmlns:a16="http://schemas.microsoft.com/office/drawing/2014/main" id="{87A62AE2-68F7-AC88-7B20-420C9A9C4A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18" t="30154" r="12065" b="20994"/>
          <a:stretch/>
        </p:blipFill>
        <p:spPr bwMode="auto">
          <a:xfrm>
            <a:off x="196103" y="60426"/>
            <a:ext cx="2806700" cy="7111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5604B4-7BC9-1C06-3780-1C25CCABF827}"/>
              </a:ext>
            </a:extLst>
          </p:cNvPr>
          <p:cNvSpPr txBox="1"/>
          <p:nvPr/>
        </p:nvSpPr>
        <p:spPr>
          <a:xfrm>
            <a:off x="225815" y="438840"/>
            <a:ext cx="11770082" cy="3020186"/>
          </a:xfrm>
          <a:prstGeom prst="rect">
            <a:avLst/>
          </a:prstGeom>
          <a:noFill/>
        </p:spPr>
        <p:txBody>
          <a:bodyPr wrap="square">
            <a:spAutoFit/>
          </a:bodyPr>
          <a:lstStyle/>
          <a:p>
            <a:pPr>
              <a:lnSpc>
                <a:spcPct val="107000"/>
              </a:lnSpc>
              <a:spcAft>
                <a:spcPts val="800"/>
              </a:spcAft>
            </a:pPr>
            <a:r>
              <a:rPr lang="en-NZ" sz="2400" kern="100" dirty="0">
                <a:effectLst/>
                <a:ea typeface="Calibri" panose="020F0502020204030204" pitchFamily="34" charset="0"/>
                <a:cs typeface="Calibri" panose="020F0502020204030204" pitchFamily="34" charset="0"/>
              </a:rPr>
              <a:t> </a:t>
            </a:r>
            <a:endParaRPr lang="en-NZ" sz="2400" kern="100" dirty="0">
              <a:effectLst/>
              <a:ea typeface="Calibri" panose="020F0502020204030204" pitchFamily="34" charset="0"/>
              <a:cs typeface="Times New Roman" panose="02020603050405020304" pitchFamily="18" charset="0"/>
            </a:endParaRPr>
          </a:p>
          <a:p>
            <a:pPr>
              <a:lnSpc>
                <a:spcPct val="107000"/>
              </a:lnSpc>
              <a:spcBef>
                <a:spcPts val="200"/>
              </a:spcBef>
            </a:pPr>
            <a:r>
              <a:rPr lang="en-NZ" sz="2400" b="1" kern="100" dirty="0">
                <a:solidFill>
                  <a:srgbClr val="000000"/>
                </a:solidFill>
                <a:effectLst/>
                <a:ea typeface="Times New Roman" panose="02020603050405020304" pitchFamily="18" charset="0"/>
                <a:cs typeface="Times New Roman" panose="02020603050405020304" pitchFamily="18" charset="0"/>
              </a:rPr>
              <a:t>Step 2: Count the Number of Differences and Fill in the Matrix of Differences</a:t>
            </a:r>
            <a:endParaRPr lang="en-NZ" sz="2400" b="1" kern="100" dirty="0">
              <a:solidFill>
                <a:srgbClr val="1F3763"/>
              </a:solidFill>
              <a:effectLst/>
              <a:ea typeface="Times New Roman" panose="02020603050405020304" pitchFamily="18" charset="0"/>
              <a:cs typeface="Times New Roman" panose="02020603050405020304" pitchFamily="18" charset="0"/>
            </a:endParaRPr>
          </a:p>
          <a:p>
            <a:pPr marL="342900" lvl="0" indent="-342900">
              <a:tabLst>
                <a:tab pos="457200" algn="l"/>
              </a:tabLst>
            </a:pPr>
            <a:r>
              <a:rPr lang="en-NZ" sz="2400" b="1" dirty="0">
                <a:solidFill>
                  <a:srgbClr val="000000"/>
                </a:solidFill>
                <a:effectLst/>
                <a:ea typeface="Times New Roman" panose="02020603050405020304" pitchFamily="18" charset="0"/>
              </a:rPr>
              <a:t>Pairwise Comparison:</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For each pair of species, count the number of positions where the nucleotides differ.</a:t>
            </a:r>
            <a:endParaRPr lang="en-NZ" sz="2400" kern="100" dirty="0">
              <a:effectLst/>
              <a:ea typeface="Calibri" panose="020F0502020204030204" pitchFamily="34" charset="0"/>
              <a:cs typeface="Times New Roman" panose="02020603050405020304" pitchFamily="18" charset="0"/>
            </a:endParaRPr>
          </a:p>
          <a:p>
            <a:pPr marL="342900" lvl="0" indent="-342900">
              <a:tabLst>
                <a:tab pos="457200" algn="l"/>
              </a:tabLst>
            </a:pPr>
            <a:r>
              <a:rPr lang="en-NZ" sz="2400" b="1" dirty="0">
                <a:effectLst/>
                <a:ea typeface="Times New Roman" panose="02020603050405020304" pitchFamily="18" charset="0"/>
              </a:rPr>
              <a:t>Record the Differences:</a:t>
            </a:r>
            <a:endParaRPr lang="en-NZ" sz="2400" dirty="0">
              <a:effectLst/>
              <a:ea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sz="2400" kern="100" dirty="0">
                <a:effectLst/>
                <a:ea typeface="Calibri" panose="020F0502020204030204" pitchFamily="34" charset="0"/>
                <a:cs typeface="Calibri" panose="020F0502020204030204" pitchFamily="34" charset="0"/>
              </a:rPr>
              <a:t>Use the provided matrix on the next page to record the number of differences between each pair of species.</a:t>
            </a:r>
            <a:endParaRPr lang="en-NZ" sz="2400" kern="100" dirty="0">
              <a:effectLst/>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6C0D2950-6AF1-0125-C221-23C70BE21834}"/>
              </a:ext>
            </a:extLst>
          </p:cNvPr>
          <p:cNvSpPr/>
          <p:nvPr/>
        </p:nvSpPr>
        <p:spPr>
          <a:xfrm>
            <a:off x="334332" y="3664819"/>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60000"/>
              <a:lumOff val="40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A</a:t>
            </a:r>
          </a:p>
        </p:txBody>
      </p:sp>
      <p:sp>
        <p:nvSpPr>
          <p:cNvPr id="14" name="Oval 13">
            <a:extLst>
              <a:ext uri="{FF2B5EF4-FFF2-40B4-BE49-F238E27FC236}">
                <a16:creationId xmlns:a16="http://schemas.microsoft.com/office/drawing/2014/main" id="{20424DD9-B85F-9166-5874-EDD4FED010C4}"/>
              </a:ext>
            </a:extLst>
          </p:cNvPr>
          <p:cNvSpPr/>
          <p:nvPr/>
        </p:nvSpPr>
        <p:spPr>
          <a:xfrm>
            <a:off x="334330" y="4513277"/>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6">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B</a:t>
            </a:r>
          </a:p>
        </p:txBody>
      </p:sp>
      <p:sp>
        <p:nvSpPr>
          <p:cNvPr id="15" name="Oval 14">
            <a:extLst>
              <a:ext uri="{FF2B5EF4-FFF2-40B4-BE49-F238E27FC236}">
                <a16:creationId xmlns:a16="http://schemas.microsoft.com/office/drawing/2014/main" id="{1410F379-9800-2C48-6B15-D636B3DC0DA4}"/>
              </a:ext>
            </a:extLst>
          </p:cNvPr>
          <p:cNvSpPr/>
          <p:nvPr/>
        </p:nvSpPr>
        <p:spPr>
          <a:xfrm>
            <a:off x="334330" y="5361735"/>
            <a:ext cx="541936" cy="538361"/>
          </a:xfrm>
          <a:custGeom>
            <a:avLst/>
            <a:gdLst>
              <a:gd name="connsiteX0" fmla="*/ 0 w 541936"/>
              <a:gd name="connsiteY0" fmla="*/ 269181 h 538361"/>
              <a:gd name="connsiteX1" fmla="*/ 270968 w 541936"/>
              <a:gd name="connsiteY1" fmla="*/ 0 h 538361"/>
              <a:gd name="connsiteX2" fmla="*/ 541936 w 541936"/>
              <a:gd name="connsiteY2" fmla="*/ 269181 h 538361"/>
              <a:gd name="connsiteX3" fmla="*/ 270968 w 541936"/>
              <a:gd name="connsiteY3" fmla="*/ 538362 h 538361"/>
              <a:gd name="connsiteX4" fmla="*/ 0 w 541936"/>
              <a:gd name="connsiteY4" fmla="*/ 269181 h 53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36" h="538361" fill="none" extrusionOk="0">
                <a:moveTo>
                  <a:pt x="0" y="269181"/>
                </a:moveTo>
                <a:cubicBezTo>
                  <a:pt x="13585" y="118996"/>
                  <a:pt x="160309" y="-13546"/>
                  <a:pt x="270968" y="0"/>
                </a:cubicBezTo>
                <a:cubicBezTo>
                  <a:pt x="397613" y="8500"/>
                  <a:pt x="552809" y="87641"/>
                  <a:pt x="541936" y="269181"/>
                </a:cubicBezTo>
                <a:cubicBezTo>
                  <a:pt x="564807" y="439998"/>
                  <a:pt x="399420" y="509190"/>
                  <a:pt x="270968" y="538362"/>
                </a:cubicBezTo>
                <a:cubicBezTo>
                  <a:pt x="106500" y="530176"/>
                  <a:pt x="-2545" y="412258"/>
                  <a:pt x="0" y="269181"/>
                </a:cubicBezTo>
                <a:close/>
              </a:path>
              <a:path w="541936" h="538361" stroke="0" extrusionOk="0">
                <a:moveTo>
                  <a:pt x="0" y="269181"/>
                </a:moveTo>
                <a:cubicBezTo>
                  <a:pt x="16999" y="130490"/>
                  <a:pt x="123719" y="-6302"/>
                  <a:pt x="270968" y="0"/>
                </a:cubicBezTo>
                <a:cubicBezTo>
                  <a:pt x="433334" y="-2719"/>
                  <a:pt x="544361" y="136088"/>
                  <a:pt x="541936" y="269181"/>
                </a:cubicBezTo>
                <a:cubicBezTo>
                  <a:pt x="582436" y="419388"/>
                  <a:pt x="405733" y="524899"/>
                  <a:pt x="270968" y="538362"/>
                </a:cubicBezTo>
                <a:cubicBezTo>
                  <a:pt x="107436" y="512373"/>
                  <a:pt x="17728" y="419371"/>
                  <a:pt x="0" y="269181"/>
                </a:cubicBezTo>
                <a:close/>
              </a:path>
            </a:pathLst>
          </a:custGeom>
          <a:solidFill>
            <a:schemeClr val="accent3">
              <a:lumMod val="75000"/>
            </a:schemeClr>
          </a:solidFill>
          <a:ln w="19050">
            <a:solidFill>
              <a:schemeClr val="accent5">
                <a:lumMod val="75000"/>
              </a:schemeClr>
            </a:solidFill>
            <a:extLst>
              <a:ext uri="{C807C97D-BFC1-408E-A445-0C87EB9F89A2}">
                <ask:lineSketchStyleProps xmlns:ask="http://schemas.microsoft.com/office/drawing/2018/sketchyshapes" sd="899435315">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t>C</a:t>
            </a:r>
          </a:p>
        </p:txBody>
      </p:sp>
      <p:sp>
        <p:nvSpPr>
          <p:cNvPr id="17" name="Rectangle 16">
            <a:extLst>
              <a:ext uri="{FF2B5EF4-FFF2-40B4-BE49-F238E27FC236}">
                <a16:creationId xmlns:a16="http://schemas.microsoft.com/office/drawing/2014/main" id="{D0AEA942-4718-B3B2-F457-B06CC72EDB5F}"/>
              </a:ext>
            </a:extLst>
          </p:cNvPr>
          <p:cNvSpPr/>
          <p:nvPr/>
        </p:nvSpPr>
        <p:spPr>
          <a:xfrm>
            <a:off x="237357" y="5257322"/>
            <a:ext cx="5100545" cy="816562"/>
          </a:xfrm>
          <a:prstGeom prst="rect">
            <a:avLst/>
          </a:prstGeom>
          <a:solidFill>
            <a:srgbClr val="FFFFF3">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620C9714-DB3E-6DB8-7174-C11989F8DB65}"/>
              </a:ext>
            </a:extLst>
          </p:cNvPr>
          <p:cNvSpPr/>
          <p:nvPr/>
        </p:nvSpPr>
        <p:spPr>
          <a:xfrm>
            <a:off x="1436914" y="3569552"/>
            <a:ext cx="261257" cy="1482086"/>
          </a:xfrm>
          <a:prstGeom prst="rect">
            <a:avLst/>
          </a:prstGeom>
          <a:noFill/>
          <a:ln w="38100">
            <a:solidFill>
              <a:schemeClr val="accent5"/>
            </a:solidFill>
            <a:prstDash val="sysDot"/>
            <a:extLst>
              <a:ext uri="{C807C97D-BFC1-408E-A445-0C87EB9F89A2}">
                <ask:lineSketchStyleProps xmlns:ask="http://schemas.microsoft.com/office/drawing/2018/sketchyshapes" sd="220501411">
                  <a:custGeom>
                    <a:avLst/>
                    <a:gdLst>
                      <a:gd name="connsiteX0" fmla="*/ 0 w 261257"/>
                      <a:gd name="connsiteY0" fmla="*/ 0 h 1482086"/>
                      <a:gd name="connsiteX1" fmla="*/ 261257 w 261257"/>
                      <a:gd name="connsiteY1" fmla="*/ 0 h 1482086"/>
                      <a:gd name="connsiteX2" fmla="*/ 261257 w 261257"/>
                      <a:gd name="connsiteY2" fmla="*/ 1482086 h 1482086"/>
                      <a:gd name="connsiteX3" fmla="*/ 0 w 261257"/>
                      <a:gd name="connsiteY3" fmla="*/ 1482086 h 1482086"/>
                      <a:gd name="connsiteX4" fmla="*/ 0 w 261257"/>
                      <a:gd name="connsiteY4" fmla="*/ 0 h 148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1482086" extrusionOk="0">
                        <a:moveTo>
                          <a:pt x="0" y="0"/>
                        </a:moveTo>
                        <a:cubicBezTo>
                          <a:pt x="44282" y="-9405"/>
                          <a:pt x="160833" y="-18848"/>
                          <a:pt x="261257" y="0"/>
                        </a:cubicBezTo>
                        <a:cubicBezTo>
                          <a:pt x="213287" y="706065"/>
                          <a:pt x="297184" y="1158097"/>
                          <a:pt x="261257" y="1482086"/>
                        </a:cubicBezTo>
                        <a:cubicBezTo>
                          <a:pt x="191500" y="1501938"/>
                          <a:pt x="77330" y="1479063"/>
                          <a:pt x="0" y="1482086"/>
                        </a:cubicBezTo>
                        <a:cubicBezTo>
                          <a:pt x="44789" y="1209516"/>
                          <a:pt x="-60171" y="57745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Rectangle 18">
            <a:extLst>
              <a:ext uri="{FF2B5EF4-FFF2-40B4-BE49-F238E27FC236}">
                <a16:creationId xmlns:a16="http://schemas.microsoft.com/office/drawing/2014/main" id="{E4395C75-D311-AF8A-377B-0829E99A7AFC}"/>
              </a:ext>
            </a:extLst>
          </p:cNvPr>
          <p:cNvSpPr/>
          <p:nvPr/>
        </p:nvSpPr>
        <p:spPr>
          <a:xfrm>
            <a:off x="3058271" y="3645070"/>
            <a:ext cx="261257" cy="1482086"/>
          </a:xfrm>
          <a:prstGeom prst="rect">
            <a:avLst/>
          </a:prstGeom>
          <a:noFill/>
          <a:ln w="38100">
            <a:solidFill>
              <a:schemeClr val="accent5"/>
            </a:solidFill>
            <a:prstDash val="sysDot"/>
            <a:extLst>
              <a:ext uri="{C807C97D-BFC1-408E-A445-0C87EB9F89A2}">
                <ask:lineSketchStyleProps xmlns:ask="http://schemas.microsoft.com/office/drawing/2018/sketchyshapes" sd="3910622370">
                  <a:custGeom>
                    <a:avLst/>
                    <a:gdLst>
                      <a:gd name="connsiteX0" fmla="*/ 0 w 261257"/>
                      <a:gd name="connsiteY0" fmla="*/ 0 h 1482086"/>
                      <a:gd name="connsiteX1" fmla="*/ 261257 w 261257"/>
                      <a:gd name="connsiteY1" fmla="*/ 0 h 1482086"/>
                      <a:gd name="connsiteX2" fmla="*/ 261257 w 261257"/>
                      <a:gd name="connsiteY2" fmla="*/ 1482086 h 1482086"/>
                      <a:gd name="connsiteX3" fmla="*/ 0 w 261257"/>
                      <a:gd name="connsiteY3" fmla="*/ 1482086 h 1482086"/>
                      <a:gd name="connsiteX4" fmla="*/ 0 w 261257"/>
                      <a:gd name="connsiteY4" fmla="*/ 0 h 148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1482086" extrusionOk="0">
                        <a:moveTo>
                          <a:pt x="0" y="0"/>
                        </a:moveTo>
                        <a:cubicBezTo>
                          <a:pt x="33621" y="-17775"/>
                          <a:pt x="190169" y="-10402"/>
                          <a:pt x="261257" y="0"/>
                        </a:cubicBezTo>
                        <a:cubicBezTo>
                          <a:pt x="300843" y="352863"/>
                          <a:pt x="231531" y="986631"/>
                          <a:pt x="261257" y="1482086"/>
                        </a:cubicBezTo>
                        <a:cubicBezTo>
                          <a:pt x="191821" y="1490841"/>
                          <a:pt x="88839" y="1476930"/>
                          <a:pt x="0" y="1482086"/>
                        </a:cubicBezTo>
                        <a:cubicBezTo>
                          <a:pt x="14453" y="833526"/>
                          <a:pt x="19492" y="66061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53F2E5BD-649E-7753-6BA9-4BF92636B8C4}"/>
              </a:ext>
            </a:extLst>
          </p:cNvPr>
          <p:cNvSpPr/>
          <p:nvPr/>
        </p:nvSpPr>
        <p:spPr>
          <a:xfrm>
            <a:off x="3691722" y="3604039"/>
            <a:ext cx="261257" cy="1482086"/>
          </a:xfrm>
          <a:prstGeom prst="rect">
            <a:avLst/>
          </a:prstGeom>
          <a:noFill/>
          <a:ln w="38100">
            <a:solidFill>
              <a:schemeClr val="accent5"/>
            </a:solidFill>
            <a:prstDash val="sysDot"/>
            <a:extLst>
              <a:ext uri="{C807C97D-BFC1-408E-A445-0C87EB9F89A2}">
                <ask:lineSketchStyleProps xmlns:ask="http://schemas.microsoft.com/office/drawing/2018/sketchyshapes" sd="4107693667">
                  <a:custGeom>
                    <a:avLst/>
                    <a:gdLst>
                      <a:gd name="connsiteX0" fmla="*/ 0 w 261257"/>
                      <a:gd name="connsiteY0" fmla="*/ 0 h 1482086"/>
                      <a:gd name="connsiteX1" fmla="*/ 261257 w 261257"/>
                      <a:gd name="connsiteY1" fmla="*/ 0 h 1482086"/>
                      <a:gd name="connsiteX2" fmla="*/ 261257 w 261257"/>
                      <a:gd name="connsiteY2" fmla="*/ 1482086 h 1482086"/>
                      <a:gd name="connsiteX3" fmla="*/ 0 w 261257"/>
                      <a:gd name="connsiteY3" fmla="*/ 1482086 h 1482086"/>
                      <a:gd name="connsiteX4" fmla="*/ 0 w 261257"/>
                      <a:gd name="connsiteY4" fmla="*/ 0 h 148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257" h="1482086" extrusionOk="0">
                        <a:moveTo>
                          <a:pt x="0" y="0"/>
                        </a:moveTo>
                        <a:cubicBezTo>
                          <a:pt x="45318" y="-18971"/>
                          <a:pt x="156477" y="14499"/>
                          <a:pt x="261257" y="0"/>
                        </a:cubicBezTo>
                        <a:cubicBezTo>
                          <a:pt x="161930" y="511193"/>
                          <a:pt x="345855" y="839931"/>
                          <a:pt x="261257" y="1482086"/>
                        </a:cubicBezTo>
                        <a:cubicBezTo>
                          <a:pt x="225208" y="1475030"/>
                          <a:pt x="74347" y="1462858"/>
                          <a:pt x="0" y="1482086"/>
                        </a:cubicBezTo>
                        <a:cubicBezTo>
                          <a:pt x="120722" y="1182488"/>
                          <a:pt x="-31437" y="519600"/>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graphicFrame>
        <p:nvGraphicFramePr>
          <p:cNvPr id="23" name="Table 22">
            <a:extLst>
              <a:ext uri="{FF2B5EF4-FFF2-40B4-BE49-F238E27FC236}">
                <a16:creationId xmlns:a16="http://schemas.microsoft.com/office/drawing/2014/main" id="{87838FFF-DD87-2F6F-E3DA-6E312F022602}"/>
              </a:ext>
            </a:extLst>
          </p:cNvPr>
          <p:cNvGraphicFramePr>
            <a:graphicFrameLocks noGrp="1"/>
          </p:cNvGraphicFramePr>
          <p:nvPr>
            <p:extLst>
              <p:ext uri="{D42A27DB-BD31-4B8C-83A1-F6EECF244321}">
                <p14:modId xmlns:p14="http://schemas.microsoft.com/office/powerpoint/2010/main" val="4067807467"/>
              </p:ext>
            </p:extLst>
          </p:nvPr>
        </p:nvGraphicFramePr>
        <p:xfrm>
          <a:off x="6110856"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endParaRPr lang="en-NZ" dirty="0"/>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endParaRPr lang="en-NZ" dirty="0"/>
                    </a:p>
                  </a:txBody>
                  <a:tcPr/>
                </a:tc>
                <a:tc>
                  <a:txBody>
                    <a:bodyPr/>
                    <a:lstStyle/>
                    <a:p>
                      <a:endParaRPr lang="en-NZ" dirty="0"/>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graphicFrame>
        <p:nvGraphicFramePr>
          <p:cNvPr id="25" name="Table 24">
            <a:extLst>
              <a:ext uri="{FF2B5EF4-FFF2-40B4-BE49-F238E27FC236}">
                <a16:creationId xmlns:a16="http://schemas.microsoft.com/office/drawing/2014/main" id="{9C4E6617-D491-4AFA-3D67-FEFE5D0DF554}"/>
              </a:ext>
            </a:extLst>
          </p:cNvPr>
          <p:cNvGraphicFramePr>
            <a:graphicFrameLocks noGrp="1"/>
          </p:cNvGraphicFramePr>
          <p:nvPr>
            <p:extLst>
              <p:ext uri="{D42A27DB-BD31-4B8C-83A1-F6EECF244321}">
                <p14:modId xmlns:p14="http://schemas.microsoft.com/office/powerpoint/2010/main" val="1703496750"/>
              </p:ext>
            </p:extLst>
          </p:nvPr>
        </p:nvGraphicFramePr>
        <p:xfrm>
          <a:off x="6110571" y="4147555"/>
          <a:ext cx="4729116" cy="1478280"/>
        </p:xfrm>
        <a:graphic>
          <a:graphicData uri="http://schemas.openxmlformats.org/drawingml/2006/table">
            <a:tbl>
              <a:tblPr firstRow="1" bandRow="1">
                <a:tableStyleId>{5C22544A-7EE6-4342-B048-85BDC9FD1C3A}</a:tableStyleId>
              </a:tblPr>
              <a:tblGrid>
                <a:gridCol w="1182279">
                  <a:extLst>
                    <a:ext uri="{9D8B030D-6E8A-4147-A177-3AD203B41FA5}">
                      <a16:colId xmlns:a16="http://schemas.microsoft.com/office/drawing/2014/main" val="2718909627"/>
                    </a:ext>
                  </a:extLst>
                </a:gridCol>
                <a:gridCol w="1182279">
                  <a:extLst>
                    <a:ext uri="{9D8B030D-6E8A-4147-A177-3AD203B41FA5}">
                      <a16:colId xmlns:a16="http://schemas.microsoft.com/office/drawing/2014/main" val="615428664"/>
                    </a:ext>
                  </a:extLst>
                </a:gridCol>
                <a:gridCol w="1182279">
                  <a:extLst>
                    <a:ext uri="{9D8B030D-6E8A-4147-A177-3AD203B41FA5}">
                      <a16:colId xmlns:a16="http://schemas.microsoft.com/office/drawing/2014/main" val="229337848"/>
                    </a:ext>
                  </a:extLst>
                </a:gridCol>
                <a:gridCol w="1182279">
                  <a:extLst>
                    <a:ext uri="{9D8B030D-6E8A-4147-A177-3AD203B41FA5}">
                      <a16:colId xmlns:a16="http://schemas.microsoft.com/office/drawing/2014/main" val="4136569878"/>
                    </a:ext>
                  </a:extLst>
                </a:gridCol>
              </a:tblGrid>
              <a:tr h="370840">
                <a:tc>
                  <a:txBody>
                    <a:bodyPr/>
                    <a:lstStyle/>
                    <a:p>
                      <a:pPr algn="ctr"/>
                      <a:endParaRPr lang="en-NZ" b="1" dirty="0">
                        <a:solidFill>
                          <a:schemeClr val="bg1"/>
                        </a:solidFill>
                      </a:endParaRPr>
                    </a:p>
                  </a:txBody>
                  <a:tcPr>
                    <a:noFill/>
                  </a:tcPr>
                </a:tc>
                <a:tc>
                  <a:txBody>
                    <a:bodyPr/>
                    <a:lstStyle/>
                    <a:p>
                      <a:pPr algn="ctr"/>
                      <a:r>
                        <a:rPr lang="en-NZ" dirty="0"/>
                        <a:t>A</a:t>
                      </a:r>
                    </a:p>
                  </a:txBody>
                  <a:tcPr>
                    <a:solidFill>
                      <a:srgbClr val="F7C475"/>
                    </a:solidFill>
                  </a:tcPr>
                </a:tc>
                <a:tc>
                  <a:txBody>
                    <a:bodyPr/>
                    <a:lstStyle/>
                    <a:p>
                      <a:pPr algn="ctr"/>
                      <a:r>
                        <a:rPr lang="en-NZ" dirty="0"/>
                        <a:t>B</a:t>
                      </a:r>
                    </a:p>
                  </a:txBody>
                  <a:tcPr>
                    <a:solidFill>
                      <a:srgbClr val="BC770B"/>
                    </a:solidFill>
                  </a:tcPr>
                </a:tc>
                <a:tc>
                  <a:txBody>
                    <a:bodyPr/>
                    <a:lstStyle/>
                    <a:p>
                      <a:pPr algn="ctr"/>
                      <a:r>
                        <a:rPr lang="en-NZ" dirty="0"/>
                        <a:t>C</a:t>
                      </a:r>
                    </a:p>
                  </a:txBody>
                  <a:tcPr>
                    <a:solidFill>
                      <a:srgbClr val="26859D"/>
                    </a:solidFill>
                  </a:tcPr>
                </a:tc>
                <a:extLst>
                  <a:ext uri="{0D108BD9-81ED-4DB2-BD59-A6C34878D82A}">
                    <a16:rowId xmlns:a16="http://schemas.microsoft.com/office/drawing/2014/main" val="3903498313"/>
                  </a:ext>
                </a:extLst>
              </a:tr>
              <a:tr h="370840">
                <a:tc>
                  <a:txBody>
                    <a:bodyPr/>
                    <a:lstStyle/>
                    <a:p>
                      <a:pPr algn="ctr"/>
                      <a:r>
                        <a:rPr lang="en-NZ" b="1" dirty="0">
                          <a:solidFill>
                            <a:schemeClr val="bg1"/>
                          </a:solidFill>
                        </a:rPr>
                        <a:t>A</a:t>
                      </a:r>
                    </a:p>
                  </a:txBody>
                  <a:tcPr>
                    <a:solidFill>
                      <a:srgbClr val="F7C475"/>
                    </a:solidFill>
                  </a:tcPr>
                </a:tc>
                <a:tc>
                  <a:txBody>
                    <a:bodyPr/>
                    <a:lstStyle/>
                    <a:p>
                      <a:r>
                        <a:rPr lang="en-NZ" dirty="0"/>
                        <a:t>0</a:t>
                      </a:r>
                    </a:p>
                  </a:txBody>
                  <a:tcPr/>
                </a:tc>
                <a:tc>
                  <a:txBody>
                    <a:bodyPr/>
                    <a:lstStyle/>
                    <a:p>
                      <a:endParaRPr lang="en-NZ" dirty="0"/>
                    </a:p>
                  </a:txBody>
                  <a:tcPr>
                    <a:noFill/>
                  </a:tcPr>
                </a:tc>
                <a:tc>
                  <a:txBody>
                    <a:bodyPr/>
                    <a:lstStyle/>
                    <a:p>
                      <a:endParaRPr lang="en-NZ" dirty="0"/>
                    </a:p>
                  </a:txBody>
                  <a:tcPr>
                    <a:noFill/>
                  </a:tcPr>
                </a:tc>
                <a:extLst>
                  <a:ext uri="{0D108BD9-81ED-4DB2-BD59-A6C34878D82A}">
                    <a16:rowId xmlns:a16="http://schemas.microsoft.com/office/drawing/2014/main" val="3618907091"/>
                  </a:ext>
                </a:extLst>
              </a:tr>
              <a:tr h="370840">
                <a:tc>
                  <a:txBody>
                    <a:bodyPr/>
                    <a:lstStyle/>
                    <a:p>
                      <a:pPr algn="ctr"/>
                      <a:r>
                        <a:rPr lang="en-NZ" b="1" dirty="0">
                          <a:solidFill>
                            <a:schemeClr val="bg1"/>
                          </a:solidFill>
                        </a:rPr>
                        <a:t>B</a:t>
                      </a:r>
                    </a:p>
                  </a:txBody>
                  <a:tcPr>
                    <a:solidFill>
                      <a:srgbClr val="BC770B"/>
                    </a:solidFill>
                  </a:tcPr>
                </a:tc>
                <a:tc>
                  <a:txBody>
                    <a:bodyPr/>
                    <a:lstStyle/>
                    <a:p>
                      <a:r>
                        <a:rPr lang="en-NZ" dirty="0"/>
                        <a:t>3</a:t>
                      </a:r>
                    </a:p>
                  </a:txBody>
                  <a:tcPr/>
                </a:tc>
                <a:tc>
                  <a:txBody>
                    <a:bodyPr/>
                    <a:lstStyle/>
                    <a:p>
                      <a:r>
                        <a:rPr lang="en-NZ" dirty="0"/>
                        <a:t>0</a:t>
                      </a:r>
                    </a:p>
                  </a:txBody>
                  <a:tcPr/>
                </a:tc>
                <a:tc>
                  <a:txBody>
                    <a:bodyPr/>
                    <a:lstStyle/>
                    <a:p>
                      <a:endParaRPr lang="en-NZ" dirty="0"/>
                    </a:p>
                  </a:txBody>
                  <a:tcPr>
                    <a:noFill/>
                  </a:tcPr>
                </a:tc>
                <a:extLst>
                  <a:ext uri="{0D108BD9-81ED-4DB2-BD59-A6C34878D82A}">
                    <a16:rowId xmlns:a16="http://schemas.microsoft.com/office/drawing/2014/main" val="3747983067"/>
                  </a:ext>
                </a:extLst>
              </a:tr>
              <a:tr h="269868">
                <a:tc>
                  <a:txBody>
                    <a:bodyPr/>
                    <a:lstStyle/>
                    <a:p>
                      <a:pPr algn="ctr"/>
                      <a:r>
                        <a:rPr lang="en-NZ" b="1" dirty="0">
                          <a:solidFill>
                            <a:schemeClr val="bg1"/>
                          </a:solidFill>
                        </a:rPr>
                        <a:t>C</a:t>
                      </a:r>
                    </a:p>
                  </a:txBody>
                  <a:tcPr>
                    <a:solidFill>
                      <a:srgbClr val="26859D"/>
                    </a:solidFill>
                  </a:tcPr>
                </a:tc>
                <a:tc>
                  <a:txBody>
                    <a:bodyPr/>
                    <a:lstStyle/>
                    <a:p>
                      <a:endParaRPr lang="en-NZ" dirty="0"/>
                    </a:p>
                  </a:txBody>
                  <a:tcPr/>
                </a:tc>
                <a:tc>
                  <a:txBody>
                    <a:bodyPr/>
                    <a:lstStyle/>
                    <a:p>
                      <a:endParaRPr lang="en-NZ"/>
                    </a:p>
                  </a:txBody>
                  <a:tcPr/>
                </a:tc>
                <a:tc>
                  <a:txBody>
                    <a:bodyPr/>
                    <a:lstStyle/>
                    <a:p>
                      <a:r>
                        <a:rPr lang="en-NZ" dirty="0"/>
                        <a:t>0</a:t>
                      </a:r>
                    </a:p>
                  </a:txBody>
                  <a:tcPr/>
                </a:tc>
                <a:extLst>
                  <a:ext uri="{0D108BD9-81ED-4DB2-BD59-A6C34878D82A}">
                    <a16:rowId xmlns:a16="http://schemas.microsoft.com/office/drawing/2014/main" val="3824406385"/>
                  </a:ext>
                </a:extLst>
              </a:tr>
            </a:tbl>
          </a:graphicData>
        </a:graphic>
      </p:graphicFrame>
    </p:spTree>
    <p:extLst>
      <p:ext uri="{BB962C8B-B14F-4D97-AF65-F5344CB8AC3E}">
        <p14:creationId xmlns:p14="http://schemas.microsoft.com/office/powerpoint/2010/main" val="152652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7" grpId="0" animBg="1"/>
      <p:bldP spid="18" grpId="0" animBg="1"/>
      <p:bldP spid="19" grpId="0" animBg="1"/>
      <p:bldP spid="2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1518</TotalTime>
  <Words>3064</Words>
  <Application>Microsoft Office PowerPoint</Application>
  <PresentationFormat>Widescreen</PresentationFormat>
  <Paragraphs>425</Paragraphs>
  <Slides>31</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__Montserrat_8a1034</vt:lpstr>
      <vt:lpstr>Arial</vt:lpstr>
      <vt:lpstr>Calibri</vt:lpstr>
      <vt:lpstr>Calibri Light</vt:lpstr>
      <vt:lpstr>Courier New</vt:lpstr>
      <vt:lpstr>Google Sans</vt:lpstr>
      <vt:lpstr>Inter</vt:lpstr>
      <vt:lpstr>Times New Roman</vt:lpstr>
      <vt:lpstr>Wingdings</vt:lpstr>
      <vt:lpstr>Office Theme</vt:lpstr>
      <vt:lpstr>Exploring Evolution:  Unveiling the History of Flightless Birds Through Phylogenetic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Victoria university of Wellington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Finn</dc:creator>
  <cp:lastModifiedBy>Carla Finn</cp:lastModifiedBy>
  <cp:revision>2</cp:revision>
  <dcterms:created xsi:type="dcterms:W3CDTF">2024-11-12T20:55:32Z</dcterms:created>
  <dcterms:modified xsi:type="dcterms:W3CDTF">2025-08-14T11:04:26Z</dcterms:modified>
</cp:coreProperties>
</file>